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1" r:id="rId1"/>
  </p:sldMasterIdLst>
  <p:notesMasterIdLst>
    <p:notesMasterId r:id="rId20"/>
  </p:notesMasterIdLst>
  <p:sldIdLst>
    <p:sldId id="286" r:id="rId2"/>
    <p:sldId id="288" r:id="rId3"/>
    <p:sldId id="290" r:id="rId4"/>
    <p:sldId id="291" r:id="rId5"/>
    <p:sldId id="300" r:id="rId6"/>
    <p:sldId id="293" r:id="rId7"/>
    <p:sldId id="294" r:id="rId8"/>
    <p:sldId id="295" r:id="rId9"/>
    <p:sldId id="296" r:id="rId10"/>
    <p:sldId id="297" r:id="rId11"/>
    <p:sldId id="307" r:id="rId12"/>
    <p:sldId id="306" r:id="rId13"/>
    <p:sldId id="299" r:id="rId14"/>
    <p:sldId id="305" r:id="rId15"/>
    <p:sldId id="308" r:id="rId16"/>
    <p:sldId id="302" r:id="rId17"/>
    <p:sldId id="304" r:id="rId18"/>
    <p:sldId id="301" r:id="rId19"/>
  </p:sldIdLst>
  <p:sldSz cx="9144000" cy="5143500" type="screen16x9"/>
  <p:notesSz cx="6858000" cy="9144000"/>
  <p:embeddedFontLst>
    <p:embeddedFont>
      <p:font typeface="Georgia" panose="02040502050405020303" pitchFamily="18" charset="0"/>
      <p:regular r:id="rId21"/>
      <p:bold r:id="rId22"/>
      <p:italic r:id="rId23"/>
      <p:boldItalic r:id="rId24"/>
    </p:embeddedFon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Nunito Sans" panose="020B0604020202020204" charset="0"/>
      <p:regular r:id="rId29"/>
      <p:bold r:id="rId30"/>
      <p:italic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169FF"/>
    <a:srgbClr val="666666"/>
    <a:srgbClr val="858585"/>
    <a:srgbClr val="0000FF"/>
    <a:srgbClr val="524AB4"/>
    <a:srgbClr val="B6AFE9"/>
    <a:srgbClr val="CBC9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DBA47600-2E03-4C25-9042-75A4578C5455}">
  <a:tblStyle styleId="{DBA47600-2E03-4C25-9042-75A4578C545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73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21" Type="http://schemas.openxmlformats.org/officeDocument/2006/relationships/font" Target="fonts/font1.fntdata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1400"/>
              <a:buChar char="●"/>
              <a:defRPr sz="1100"/>
            </a:lvl1pPr>
            <a:lvl2pPr lvl="1">
              <a:spcBef>
                <a:spcPts val="0"/>
              </a:spcBef>
              <a:buSzPts val="1400"/>
              <a:buChar char="○"/>
              <a:defRPr sz="1100"/>
            </a:lvl2pPr>
            <a:lvl3pPr lvl="2">
              <a:spcBef>
                <a:spcPts val="0"/>
              </a:spcBef>
              <a:buSzPts val="1400"/>
              <a:buChar char="■"/>
              <a:defRPr sz="1100"/>
            </a:lvl3pPr>
            <a:lvl4pPr lvl="3">
              <a:spcBef>
                <a:spcPts val="0"/>
              </a:spcBef>
              <a:buSzPts val="1400"/>
              <a:buChar char="●"/>
              <a:defRPr sz="1100"/>
            </a:lvl4pPr>
            <a:lvl5pPr lvl="4">
              <a:spcBef>
                <a:spcPts val="0"/>
              </a:spcBef>
              <a:buSzPts val="1400"/>
              <a:buChar char="○"/>
              <a:defRPr sz="1100"/>
            </a:lvl5pPr>
            <a:lvl6pPr lvl="5">
              <a:spcBef>
                <a:spcPts val="0"/>
              </a:spcBef>
              <a:buSzPts val="1400"/>
              <a:buChar char="■"/>
              <a:defRPr sz="1100"/>
            </a:lvl6pPr>
            <a:lvl7pPr lvl="6">
              <a:spcBef>
                <a:spcPts val="0"/>
              </a:spcBef>
              <a:buSzPts val="1400"/>
              <a:buChar char="●"/>
              <a:defRPr sz="1100"/>
            </a:lvl7pPr>
            <a:lvl8pPr lvl="7">
              <a:spcBef>
                <a:spcPts val="0"/>
              </a:spcBef>
              <a:buSzPts val="1400"/>
              <a:buChar char="○"/>
              <a:defRPr sz="1100"/>
            </a:lvl8pPr>
            <a:lvl9pPr lvl="8">
              <a:spcBef>
                <a:spcPts val="0"/>
              </a:spcBef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Shape 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06407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Shape 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869497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Shape 2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38058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Shape 2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25439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Shape 1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33472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Shape 1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982993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Shape 46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Shape 4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36240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 flipH="1">
            <a:off x="-688" y="0"/>
            <a:ext cx="4575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ctrTitle"/>
          </p:nvPr>
        </p:nvSpPr>
        <p:spPr>
          <a:xfrm>
            <a:off x="468925" y="2387250"/>
            <a:ext cx="3636600" cy="22590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Clr>
                <a:srgbClr val="F67031"/>
              </a:buClr>
              <a:buSzPts val="3000"/>
              <a:buNone/>
              <a:defRPr sz="3000" b="1">
                <a:solidFill>
                  <a:srgbClr val="F67031"/>
                </a:solidFill>
              </a:defRPr>
            </a:lvl1pPr>
            <a:lvl2pPr lvl="1">
              <a:spcBef>
                <a:spcPts val="0"/>
              </a:spcBef>
              <a:buClr>
                <a:srgbClr val="F67031"/>
              </a:buClr>
              <a:buSzPts val="3000"/>
              <a:buNone/>
              <a:defRPr sz="3000" b="1">
                <a:solidFill>
                  <a:srgbClr val="F67031"/>
                </a:solidFill>
              </a:defRPr>
            </a:lvl2pPr>
            <a:lvl3pPr lvl="2">
              <a:spcBef>
                <a:spcPts val="0"/>
              </a:spcBef>
              <a:buClr>
                <a:srgbClr val="F67031"/>
              </a:buClr>
              <a:buSzPts val="3000"/>
              <a:buNone/>
              <a:defRPr sz="3000" b="1">
                <a:solidFill>
                  <a:srgbClr val="F67031"/>
                </a:solidFill>
              </a:defRPr>
            </a:lvl3pPr>
            <a:lvl4pPr lvl="3">
              <a:spcBef>
                <a:spcPts val="0"/>
              </a:spcBef>
              <a:buClr>
                <a:srgbClr val="F67031"/>
              </a:buClr>
              <a:buSzPts val="3000"/>
              <a:buNone/>
              <a:defRPr sz="3000" b="1">
                <a:solidFill>
                  <a:srgbClr val="F67031"/>
                </a:solidFill>
              </a:defRPr>
            </a:lvl4pPr>
            <a:lvl5pPr lvl="4">
              <a:spcBef>
                <a:spcPts val="0"/>
              </a:spcBef>
              <a:buClr>
                <a:srgbClr val="F67031"/>
              </a:buClr>
              <a:buSzPts val="3000"/>
              <a:buNone/>
              <a:defRPr sz="3000" b="1">
                <a:solidFill>
                  <a:srgbClr val="F67031"/>
                </a:solidFill>
              </a:defRPr>
            </a:lvl5pPr>
            <a:lvl6pPr lvl="5">
              <a:spcBef>
                <a:spcPts val="0"/>
              </a:spcBef>
              <a:buClr>
                <a:srgbClr val="F67031"/>
              </a:buClr>
              <a:buSzPts val="3000"/>
              <a:buNone/>
              <a:defRPr sz="3000" b="1">
                <a:solidFill>
                  <a:srgbClr val="F67031"/>
                </a:solidFill>
              </a:defRPr>
            </a:lvl6pPr>
            <a:lvl7pPr lvl="6">
              <a:spcBef>
                <a:spcPts val="0"/>
              </a:spcBef>
              <a:buClr>
                <a:srgbClr val="F67031"/>
              </a:buClr>
              <a:buSzPts val="3000"/>
              <a:buNone/>
              <a:defRPr sz="3000" b="1">
                <a:solidFill>
                  <a:srgbClr val="F67031"/>
                </a:solidFill>
              </a:defRPr>
            </a:lvl7pPr>
            <a:lvl8pPr lvl="7">
              <a:spcBef>
                <a:spcPts val="0"/>
              </a:spcBef>
              <a:buClr>
                <a:srgbClr val="F67031"/>
              </a:buClr>
              <a:buSzPts val="3000"/>
              <a:buNone/>
              <a:defRPr sz="3000" b="1">
                <a:solidFill>
                  <a:srgbClr val="F67031"/>
                </a:solidFill>
              </a:defRPr>
            </a:lvl8pPr>
            <a:lvl9pPr lvl="8">
              <a:spcBef>
                <a:spcPts val="0"/>
              </a:spcBef>
              <a:buClr>
                <a:srgbClr val="F67031"/>
              </a:buClr>
              <a:buSzPts val="3000"/>
              <a:buNone/>
              <a:defRPr sz="3000" b="1">
                <a:solidFill>
                  <a:srgbClr val="F67031"/>
                </a:solidFill>
              </a:defRPr>
            </a:lvl9pPr>
          </a:lstStyle>
          <a:p>
            <a:endParaRPr/>
          </a:p>
        </p:txBody>
      </p:sp>
      <p:sp>
        <p:nvSpPr>
          <p:cNvPr id="12" name="Shape 12"/>
          <p:cNvSpPr/>
          <p:nvPr/>
        </p:nvSpPr>
        <p:spPr>
          <a:xfrm>
            <a:off x="4574900" y="-150"/>
            <a:ext cx="185400" cy="5143500"/>
          </a:xfrm>
          <a:prstGeom prst="rect">
            <a:avLst/>
          </a:prstGeom>
          <a:gradFill>
            <a:gsLst>
              <a:gs pos="0">
                <a:srgbClr val="000014">
                  <a:alpha val="49803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2 columns with intro text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/>
          <p:nvPr/>
        </p:nvSpPr>
        <p:spPr>
          <a:xfrm flipH="1">
            <a:off x="2472375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" name="Shape 47"/>
          <p:cNvSpPr/>
          <p:nvPr/>
        </p:nvSpPr>
        <p:spPr>
          <a:xfrm>
            <a:off x="2585475" y="0"/>
            <a:ext cx="6558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SzPts val="2400"/>
              <a:buNone/>
              <a:defRPr/>
            </a:lvl1pPr>
            <a:lvl2pPr lvl="1" rtl="0">
              <a:spcBef>
                <a:spcPts val="0"/>
              </a:spcBef>
              <a:buSzPts val="2400"/>
              <a:buNone/>
              <a:defRPr/>
            </a:lvl2pPr>
            <a:lvl3pPr lvl="2" rtl="0">
              <a:spcBef>
                <a:spcPts val="0"/>
              </a:spcBef>
              <a:buSzPts val="2400"/>
              <a:buNone/>
              <a:defRPr/>
            </a:lvl3pPr>
            <a:lvl4pPr lvl="3" rtl="0">
              <a:spcBef>
                <a:spcPts val="0"/>
              </a:spcBef>
              <a:buSzPts val="2400"/>
              <a:buNone/>
              <a:defRPr/>
            </a:lvl4pPr>
            <a:lvl5pPr lvl="4" rtl="0">
              <a:spcBef>
                <a:spcPts val="0"/>
              </a:spcBef>
              <a:buSzPts val="2400"/>
              <a:buNone/>
              <a:defRPr/>
            </a:lvl5pPr>
            <a:lvl6pPr lvl="5" rtl="0">
              <a:spcBef>
                <a:spcPts val="0"/>
              </a:spcBef>
              <a:buSzPts val="2400"/>
              <a:buNone/>
              <a:defRPr/>
            </a:lvl6pPr>
            <a:lvl7pPr lvl="6" rtl="0">
              <a:spcBef>
                <a:spcPts val="0"/>
              </a:spcBef>
              <a:buSzPts val="2400"/>
              <a:buNone/>
              <a:defRPr/>
            </a:lvl7pPr>
            <a:lvl8pPr lvl="7" rtl="0">
              <a:spcBef>
                <a:spcPts val="0"/>
              </a:spcBef>
              <a:buSzPts val="2400"/>
              <a:buNone/>
              <a:defRPr/>
            </a:lvl8pPr>
            <a:lvl9pPr lvl="8" rtl="0">
              <a:spcBef>
                <a:spcPts val="0"/>
              </a:spcBef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body" idx="1"/>
          </p:nvPr>
        </p:nvSpPr>
        <p:spPr>
          <a:xfrm>
            <a:off x="3090625" y="575500"/>
            <a:ext cx="5596200" cy="12078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F67031"/>
              </a:buClr>
              <a:buSzPts val="1600"/>
              <a:buFont typeface="Georgia"/>
              <a:buChar char="▪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rtl="0">
              <a:spcBef>
                <a:spcPts val="0"/>
              </a:spcBef>
              <a:buClr>
                <a:srgbClr val="F67031"/>
              </a:buClr>
              <a:buSzPts val="1600"/>
              <a:buFont typeface="Georgia"/>
              <a:buChar char="-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rtl="0">
              <a:spcBef>
                <a:spcPts val="0"/>
              </a:spcBef>
              <a:buClr>
                <a:srgbClr val="F67031"/>
              </a:buClr>
              <a:buSzPts val="1600"/>
              <a:buFont typeface="Georgia"/>
              <a:buChar char="-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rtl="0">
              <a:spcBef>
                <a:spcPts val="0"/>
              </a:spcBef>
              <a:buClr>
                <a:srgbClr val="F67031"/>
              </a:buClr>
              <a:buSzPts val="1600"/>
              <a:buFont typeface="Georgia"/>
              <a:buChar char="-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rtl="0">
              <a:spcBef>
                <a:spcPts val="0"/>
              </a:spcBef>
              <a:buClr>
                <a:srgbClr val="F67031"/>
              </a:buClr>
              <a:buSzPts val="1600"/>
              <a:buFont typeface="Georgia"/>
              <a:buChar char="-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rtl="0">
              <a:spcBef>
                <a:spcPts val="0"/>
              </a:spcBef>
              <a:buClr>
                <a:srgbClr val="F67031"/>
              </a:buClr>
              <a:buSzPts val="1600"/>
              <a:buFont typeface="Georgia"/>
              <a:buChar char="-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rtl="0">
              <a:spcBef>
                <a:spcPts val="0"/>
              </a:spcBef>
              <a:buClr>
                <a:srgbClr val="F67031"/>
              </a:buClr>
              <a:buSzPts val="1600"/>
              <a:buFont typeface="Georgia"/>
              <a:buChar char="-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rtl="0">
              <a:spcBef>
                <a:spcPts val="0"/>
              </a:spcBef>
              <a:buClr>
                <a:srgbClr val="F67031"/>
              </a:buClr>
              <a:buSzPts val="1600"/>
              <a:buFont typeface="Georgia"/>
              <a:buChar char="-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rtl="0">
              <a:spcBef>
                <a:spcPts val="0"/>
              </a:spcBef>
              <a:buClr>
                <a:srgbClr val="F67031"/>
              </a:buClr>
              <a:buSzPts val="1600"/>
              <a:buFont typeface="Georgia"/>
              <a:buChar char="-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  <p:sp>
        <p:nvSpPr>
          <p:cNvPr id="51" name="Shape 51"/>
          <p:cNvSpPr txBox="1">
            <a:spLocks noGrp="1"/>
          </p:cNvSpPr>
          <p:nvPr>
            <p:ph type="body" idx="2"/>
          </p:nvPr>
        </p:nvSpPr>
        <p:spPr>
          <a:xfrm>
            <a:off x="3090625" y="2004325"/>
            <a:ext cx="2727000" cy="25521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SzPts val="1100"/>
              <a:buChar char="▪"/>
              <a:defRPr sz="1100"/>
            </a:lvl1pPr>
            <a:lvl2pPr lvl="1" rtl="0">
              <a:spcBef>
                <a:spcPts val="0"/>
              </a:spcBef>
              <a:buSzPts val="1100"/>
              <a:buChar char="-"/>
              <a:defRPr sz="1100"/>
            </a:lvl2pPr>
            <a:lvl3pPr lvl="2" rtl="0">
              <a:spcBef>
                <a:spcPts val="0"/>
              </a:spcBef>
              <a:buSzPts val="1100"/>
              <a:buChar char="-"/>
              <a:defRPr sz="1100"/>
            </a:lvl3pPr>
            <a:lvl4pPr lvl="3" rtl="0">
              <a:spcBef>
                <a:spcPts val="0"/>
              </a:spcBef>
              <a:buSzPts val="1100"/>
              <a:buChar char="-"/>
              <a:defRPr sz="1100"/>
            </a:lvl4pPr>
            <a:lvl5pPr lvl="4" rtl="0">
              <a:spcBef>
                <a:spcPts val="0"/>
              </a:spcBef>
              <a:buSzPts val="1100"/>
              <a:buChar char="-"/>
              <a:defRPr sz="1100"/>
            </a:lvl5pPr>
            <a:lvl6pPr lvl="5" rtl="0">
              <a:spcBef>
                <a:spcPts val="0"/>
              </a:spcBef>
              <a:buSzPts val="1100"/>
              <a:buChar char="-"/>
              <a:defRPr sz="1100"/>
            </a:lvl6pPr>
            <a:lvl7pPr lvl="6" rtl="0">
              <a:spcBef>
                <a:spcPts val="0"/>
              </a:spcBef>
              <a:buSzPts val="1100"/>
              <a:buChar char="-"/>
              <a:defRPr sz="1100"/>
            </a:lvl7pPr>
            <a:lvl8pPr lvl="7" rtl="0">
              <a:spcBef>
                <a:spcPts val="0"/>
              </a:spcBef>
              <a:buSzPts val="1100"/>
              <a:buChar char="-"/>
              <a:defRPr sz="1100"/>
            </a:lvl8pPr>
            <a:lvl9pPr lvl="8" rtl="0">
              <a:spcBef>
                <a:spcPts val="0"/>
              </a:spcBef>
              <a:buSzPts val="1100"/>
              <a:buChar char="-"/>
              <a:defRPr sz="1100"/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body" idx="3"/>
          </p:nvPr>
        </p:nvSpPr>
        <p:spPr>
          <a:xfrm>
            <a:off x="5959744" y="2004325"/>
            <a:ext cx="2727000" cy="25521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SzPts val="1100"/>
              <a:buChar char="▪"/>
              <a:defRPr sz="1100"/>
            </a:lvl1pPr>
            <a:lvl2pPr lvl="1" rtl="0">
              <a:spcBef>
                <a:spcPts val="0"/>
              </a:spcBef>
              <a:buSzPts val="1100"/>
              <a:buChar char="-"/>
              <a:defRPr sz="1100"/>
            </a:lvl2pPr>
            <a:lvl3pPr lvl="2" rtl="0">
              <a:spcBef>
                <a:spcPts val="0"/>
              </a:spcBef>
              <a:buSzPts val="1100"/>
              <a:buChar char="-"/>
              <a:defRPr sz="1100"/>
            </a:lvl3pPr>
            <a:lvl4pPr lvl="3" rtl="0">
              <a:spcBef>
                <a:spcPts val="0"/>
              </a:spcBef>
              <a:buSzPts val="1100"/>
              <a:buChar char="-"/>
              <a:defRPr sz="1100"/>
            </a:lvl4pPr>
            <a:lvl5pPr lvl="4" rtl="0">
              <a:spcBef>
                <a:spcPts val="0"/>
              </a:spcBef>
              <a:buSzPts val="1100"/>
              <a:buChar char="-"/>
              <a:defRPr sz="1100"/>
            </a:lvl5pPr>
            <a:lvl6pPr lvl="5" rtl="0">
              <a:spcBef>
                <a:spcPts val="0"/>
              </a:spcBef>
              <a:buSzPts val="1100"/>
              <a:buChar char="-"/>
              <a:defRPr sz="1100"/>
            </a:lvl6pPr>
            <a:lvl7pPr lvl="6" rtl="0">
              <a:spcBef>
                <a:spcPts val="0"/>
              </a:spcBef>
              <a:buSzPts val="1100"/>
              <a:buChar char="-"/>
              <a:defRPr sz="1100"/>
            </a:lvl7pPr>
            <a:lvl8pPr lvl="7" rtl="0">
              <a:spcBef>
                <a:spcPts val="0"/>
              </a:spcBef>
              <a:buSzPts val="1100"/>
              <a:buChar char="-"/>
              <a:defRPr sz="1100"/>
            </a:lvl8pPr>
            <a:lvl9pPr lvl="8" rtl="0">
              <a:spcBef>
                <a:spcPts val="0"/>
              </a:spcBef>
              <a:buSzPts val="1100"/>
              <a:buChar char="-"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1 column half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/>
          <p:nvPr/>
        </p:nvSpPr>
        <p:spPr>
          <a:xfrm flipH="1">
            <a:off x="-688" y="0"/>
            <a:ext cx="4575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1" name="Shape 61"/>
          <p:cNvSpPr/>
          <p:nvPr/>
        </p:nvSpPr>
        <p:spPr>
          <a:xfrm>
            <a:off x="4574903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" name="Shape 62"/>
          <p:cNvSpPr txBox="1">
            <a:spLocks noGrp="1"/>
          </p:cNvSpPr>
          <p:nvPr>
            <p:ph type="title"/>
          </p:nvPr>
        </p:nvSpPr>
        <p:spPr>
          <a:xfrm>
            <a:off x="511425" y="575500"/>
            <a:ext cx="3517200" cy="9735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rtl="0">
              <a:spcBef>
                <a:spcPts val="0"/>
              </a:spcBef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1pPr>
            <a:lvl2pPr lvl="1" rtl="0">
              <a:spcBef>
                <a:spcPts val="0"/>
              </a:spcBef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2pPr>
            <a:lvl3pPr lvl="2" rtl="0">
              <a:spcBef>
                <a:spcPts val="0"/>
              </a:spcBef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3pPr>
            <a:lvl4pPr lvl="3" rtl="0">
              <a:spcBef>
                <a:spcPts val="0"/>
              </a:spcBef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4pPr>
            <a:lvl5pPr lvl="4" rtl="0">
              <a:spcBef>
                <a:spcPts val="0"/>
              </a:spcBef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5pPr>
            <a:lvl6pPr lvl="5" rtl="0">
              <a:spcBef>
                <a:spcPts val="0"/>
              </a:spcBef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6pPr>
            <a:lvl7pPr lvl="6" rtl="0">
              <a:spcBef>
                <a:spcPts val="0"/>
              </a:spcBef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7pPr>
            <a:lvl8pPr lvl="7" rtl="0">
              <a:spcBef>
                <a:spcPts val="0"/>
              </a:spcBef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8pPr>
            <a:lvl9pPr lvl="8" rtl="0">
              <a:spcBef>
                <a:spcPts val="0"/>
              </a:spcBef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‹#›</a:t>
            </a:fld>
            <a:endParaRPr lang="en">
              <a:solidFill>
                <a:srgbClr val="FFFFFF"/>
              </a:solidFill>
            </a:endParaRPr>
          </a:p>
        </p:txBody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511425" y="1598600"/>
            <a:ext cx="3517200" cy="29577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SzPts val="1200"/>
              <a:buChar char="▪"/>
              <a:defRPr sz="1200"/>
            </a:lvl1pPr>
            <a:lvl2pPr lvl="1" rtl="0">
              <a:spcBef>
                <a:spcPts val="0"/>
              </a:spcBef>
              <a:buSzPts val="1200"/>
              <a:buChar char="-"/>
              <a:defRPr sz="1200"/>
            </a:lvl2pPr>
            <a:lvl3pPr lvl="2" rtl="0">
              <a:spcBef>
                <a:spcPts val="0"/>
              </a:spcBef>
              <a:buSzPts val="1200"/>
              <a:buChar char="-"/>
              <a:defRPr sz="1200"/>
            </a:lvl3pPr>
            <a:lvl4pPr lvl="3" rtl="0">
              <a:spcBef>
                <a:spcPts val="0"/>
              </a:spcBef>
              <a:buSzPts val="1200"/>
              <a:buChar char="-"/>
              <a:defRPr sz="1200"/>
            </a:lvl4pPr>
            <a:lvl5pPr lvl="4" rtl="0">
              <a:spcBef>
                <a:spcPts val="0"/>
              </a:spcBef>
              <a:buSzPts val="1200"/>
              <a:buChar char="-"/>
              <a:defRPr sz="1200"/>
            </a:lvl5pPr>
            <a:lvl6pPr lvl="5" rtl="0">
              <a:spcBef>
                <a:spcPts val="0"/>
              </a:spcBef>
              <a:buSzPts val="1200"/>
              <a:buChar char="-"/>
              <a:defRPr sz="1200"/>
            </a:lvl6pPr>
            <a:lvl7pPr lvl="6" rtl="0">
              <a:spcBef>
                <a:spcPts val="0"/>
              </a:spcBef>
              <a:buSzPts val="1200"/>
              <a:buChar char="-"/>
              <a:defRPr sz="1200"/>
            </a:lvl7pPr>
            <a:lvl8pPr lvl="7" rtl="0">
              <a:spcBef>
                <a:spcPts val="0"/>
              </a:spcBef>
              <a:buSzPts val="1200"/>
              <a:buChar char="-"/>
              <a:defRPr sz="1200"/>
            </a:lvl8pPr>
            <a:lvl9pPr lvl="8" rtl="0">
              <a:spcBef>
                <a:spcPts val="0"/>
              </a:spcBef>
              <a:buSzPts val="1200"/>
              <a:buChar char="-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+ 2 columns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/>
          <p:nvPr/>
        </p:nvSpPr>
        <p:spPr>
          <a:xfrm flipH="1">
            <a:off x="2472375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Shape 67"/>
          <p:cNvSpPr/>
          <p:nvPr/>
        </p:nvSpPr>
        <p:spPr>
          <a:xfrm>
            <a:off x="2585475" y="0"/>
            <a:ext cx="6558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2400"/>
              <a:buNone/>
              <a:defRPr/>
            </a:lvl1pPr>
            <a:lvl2pPr lvl="1">
              <a:spcBef>
                <a:spcPts val="0"/>
              </a:spcBef>
              <a:buSzPts val="2400"/>
              <a:buNone/>
              <a:defRPr/>
            </a:lvl2pPr>
            <a:lvl3pPr lvl="2">
              <a:spcBef>
                <a:spcPts val="0"/>
              </a:spcBef>
              <a:buSzPts val="2400"/>
              <a:buNone/>
              <a:defRPr/>
            </a:lvl3pPr>
            <a:lvl4pPr lvl="3">
              <a:spcBef>
                <a:spcPts val="0"/>
              </a:spcBef>
              <a:buSzPts val="2400"/>
              <a:buNone/>
              <a:defRPr/>
            </a:lvl4pPr>
            <a:lvl5pPr lvl="4">
              <a:spcBef>
                <a:spcPts val="0"/>
              </a:spcBef>
              <a:buSzPts val="2400"/>
              <a:buNone/>
              <a:defRPr/>
            </a:lvl5pPr>
            <a:lvl6pPr lvl="5">
              <a:spcBef>
                <a:spcPts val="0"/>
              </a:spcBef>
              <a:buSzPts val="2400"/>
              <a:buNone/>
              <a:defRPr/>
            </a:lvl6pPr>
            <a:lvl7pPr lvl="6">
              <a:spcBef>
                <a:spcPts val="0"/>
              </a:spcBef>
              <a:buSzPts val="2400"/>
              <a:buNone/>
              <a:defRPr/>
            </a:lvl7pPr>
            <a:lvl8pPr lvl="7">
              <a:spcBef>
                <a:spcPts val="0"/>
              </a:spcBef>
              <a:buSzPts val="2400"/>
              <a:buNone/>
              <a:defRPr/>
            </a:lvl8pPr>
            <a:lvl9pPr lvl="8">
              <a:spcBef>
                <a:spcPts val="0"/>
              </a:spcBef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body" idx="1"/>
          </p:nvPr>
        </p:nvSpPr>
        <p:spPr>
          <a:xfrm>
            <a:off x="3062200" y="575500"/>
            <a:ext cx="2730000" cy="39810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1100"/>
              <a:buChar char="▪"/>
              <a:defRPr sz="1100"/>
            </a:lvl1pPr>
            <a:lvl2pPr lvl="1">
              <a:spcBef>
                <a:spcPts val="0"/>
              </a:spcBef>
              <a:buSzPts val="1100"/>
              <a:buChar char="-"/>
              <a:defRPr sz="1100"/>
            </a:lvl2pPr>
            <a:lvl3pPr lvl="2">
              <a:spcBef>
                <a:spcPts val="0"/>
              </a:spcBef>
              <a:buSzPts val="1100"/>
              <a:buChar char="-"/>
              <a:defRPr sz="1100"/>
            </a:lvl3pPr>
            <a:lvl4pPr lvl="3">
              <a:spcBef>
                <a:spcPts val="0"/>
              </a:spcBef>
              <a:buSzPts val="1100"/>
              <a:buChar char="-"/>
              <a:defRPr sz="1100"/>
            </a:lvl4pPr>
            <a:lvl5pPr lvl="4">
              <a:spcBef>
                <a:spcPts val="0"/>
              </a:spcBef>
              <a:buSzPts val="1100"/>
              <a:buChar char="-"/>
              <a:defRPr sz="1100"/>
            </a:lvl5pPr>
            <a:lvl6pPr lvl="5">
              <a:spcBef>
                <a:spcPts val="0"/>
              </a:spcBef>
              <a:buSzPts val="1100"/>
              <a:buChar char="-"/>
              <a:defRPr sz="1100"/>
            </a:lvl6pPr>
            <a:lvl7pPr lvl="6">
              <a:spcBef>
                <a:spcPts val="0"/>
              </a:spcBef>
              <a:buSzPts val="1100"/>
              <a:buChar char="-"/>
              <a:defRPr sz="1100"/>
            </a:lvl7pPr>
            <a:lvl8pPr lvl="7">
              <a:spcBef>
                <a:spcPts val="0"/>
              </a:spcBef>
              <a:buSzPts val="1100"/>
              <a:buChar char="-"/>
              <a:defRPr sz="1100"/>
            </a:lvl8pPr>
            <a:lvl9pPr lvl="8">
              <a:spcBef>
                <a:spcPts val="0"/>
              </a:spcBef>
              <a:buSzPts val="1100"/>
              <a:buChar char="-"/>
              <a:defRPr sz="1100"/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body" idx="2"/>
          </p:nvPr>
        </p:nvSpPr>
        <p:spPr>
          <a:xfrm>
            <a:off x="5956701" y="575500"/>
            <a:ext cx="2730000" cy="39810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1100"/>
              <a:buChar char="▪"/>
              <a:defRPr sz="1100"/>
            </a:lvl1pPr>
            <a:lvl2pPr lvl="1">
              <a:spcBef>
                <a:spcPts val="0"/>
              </a:spcBef>
              <a:buSzPts val="1100"/>
              <a:buChar char="-"/>
              <a:defRPr sz="1100"/>
            </a:lvl2pPr>
            <a:lvl3pPr lvl="2">
              <a:spcBef>
                <a:spcPts val="0"/>
              </a:spcBef>
              <a:buSzPts val="1100"/>
              <a:buChar char="-"/>
              <a:defRPr sz="1100"/>
            </a:lvl3pPr>
            <a:lvl4pPr lvl="3">
              <a:spcBef>
                <a:spcPts val="0"/>
              </a:spcBef>
              <a:buSzPts val="1100"/>
              <a:buChar char="-"/>
              <a:defRPr sz="1100"/>
            </a:lvl4pPr>
            <a:lvl5pPr lvl="4">
              <a:spcBef>
                <a:spcPts val="0"/>
              </a:spcBef>
              <a:buSzPts val="1100"/>
              <a:buChar char="-"/>
              <a:defRPr sz="1100"/>
            </a:lvl5pPr>
            <a:lvl6pPr lvl="5">
              <a:spcBef>
                <a:spcPts val="0"/>
              </a:spcBef>
              <a:buSzPts val="1100"/>
              <a:buChar char="-"/>
              <a:defRPr sz="1100"/>
            </a:lvl6pPr>
            <a:lvl7pPr lvl="6">
              <a:spcBef>
                <a:spcPts val="0"/>
              </a:spcBef>
              <a:buSzPts val="1100"/>
              <a:buChar char="-"/>
              <a:defRPr sz="1100"/>
            </a:lvl7pPr>
            <a:lvl8pPr lvl="7">
              <a:spcBef>
                <a:spcPts val="0"/>
              </a:spcBef>
              <a:buSzPts val="1100"/>
              <a:buChar char="-"/>
              <a:defRPr sz="1100"/>
            </a:lvl8pPr>
            <a:lvl9pPr lvl="8">
              <a:spcBef>
                <a:spcPts val="0"/>
              </a:spcBef>
              <a:buSzPts val="1100"/>
              <a:buChar char="-"/>
              <a:defRPr sz="1100"/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/>
          <p:nvPr/>
        </p:nvSpPr>
        <p:spPr>
          <a:xfrm flipH="1">
            <a:off x="2472375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" name="Shape 82"/>
          <p:cNvSpPr/>
          <p:nvPr/>
        </p:nvSpPr>
        <p:spPr>
          <a:xfrm>
            <a:off x="2585475" y="0"/>
            <a:ext cx="6558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3" name="Shape 83"/>
          <p:cNvSpPr txBox="1">
            <a:spLocks noGrp="1"/>
          </p:cNvSpPr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2400"/>
              <a:buNone/>
              <a:defRPr/>
            </a:lvl1pPr>
            <a:lvl2pPr lvl="1">
              <a:spcBef>
                <a:spcPts val="0"/>
              </a:spcBef>
              <a:buSzPts val="2400"/>
              <a:buNone/>
              <a:defRPr/>
            </a:lvl2pPr>
            <a:lvl3pPr lvl="2">
              <a:spcBef>
                <a:spcPts val="0"/>
              </a:spcBef>
              <a:buSzPts val="2400"/>
              <a:buNone/>
              <a:defRPr/>
            </a:lvl3pPr>
            <a:lvl4pPr lvl="3">
              <a:spcBef>
                <a:spcPts val="0"/>
              </a:spcBef>
              <a:buSzPts val="2400"/>
              <a:buNone/>
              <a:defRPr/>
            </a:lvl4pPr>
            <a:lvl5pPr lvl="4">
              <a:spcBef>
                <a:spcPts val="0"/>
              </a:spcBef>
              <a:buSzPts val="2400"/>
              <a:buNone/>
              <a:defRPr/>
            </a:lvl5pPr>
            <a:lvl6pPr lvl="5">
              <a:spcBef>
                <a:spcPts val="0"/>
              </a:spcBef>
              <a:buSzPts val="2400"/>
              <a:buNone/>
              <a:defRPr/>
            </a:lvl6pPr>
            <a:lvl7pPr lvl="6">
              <a:spcBef>
                <a:spcPts val="0"/>
              </a:spcBef>
              <a:buSzPts val="2400"/>
              <a:buNone/>
              <a:defRPr/>
            </a:lvl7pPr>
            <a:lvl8pPr lvl="7">
              <a:spcBef>
                <a:spcPts val="0"/>
              </a:spcBef>
              <a:buSzPts val="2400"/>
              <a:buNone/>
              <a:defRPr/>
            </a:lvl8pPr>
            <a:lvl9pPr lvl="8">
              <a:spcBef>
                <a:spcPts val="0"/>
              </a:spcBef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84" name="Shape 8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‹#›</a:t>
            </a:fld>
            <a:endParaRPr lang="en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F6703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090625" y="575500"/>
            <a:ext cx="5596200" cy="3981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600"/>
              </a:spcBef>
              <a:buClr>
                <a:srgbClr val="CCCCCC"/>
              </a:buClr>
              <a:buSzPts val="1400"/>
              <a:buFont typeface="Nunito Sans"/>
              <a:buChar char="▪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lnSpc>
                <a:spcPct val="115000"/>
              </a:lnSpc>
              <a:spcBef>
                <a:spcPts val="480"/>
              </a:spcBef>
              <a:buClr>
                <a:srgbClr val="CCCCCC"/>
              </a:buClr>
              <a:buSzPts val="1400"/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lnSpc>
                <a:spcPct val="115000"/>
              </a:lnSpc>
              <a:spcBef>
                <a:spcPts val="480"/>
              </a:spcBef>
              <a:buClr>
                <a:srgbClr val="CCCCCC"/>
              </a:buClr>
              <a:buSzPts val="1400"/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lnSpc>
                <a:spcPct val="115000"/>
              </a:lnSpc>
              <a:spcBef>
                <a:spcPts val="360"/>
              </a:spcBef>
              <a:buClr>
                <a:srgbClr val="CCCCCC"/>
              </a:buClr>
              <a:buSzPts val="1400"/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lnSpc>
                <a:spcPct val="115000"/>
              </a:lnSpc>
              <a:spcBef>
                <a:spcPts val="360"/>
              </a:spcBef>
              <a:buClr>
                <a:srgbClr val="CCCCCC"/>
              </a:buClr>
              <a:buSzPts val="1400"/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lnSpc>
                <a:spcPct val="115000"/>
              </a:lnSpc>
              <a:spcBef>
                <a:spcPts val="360"/>
              </a:spcBef>
              <a:buClr>
                <a:srgbClr val="CCCCCC"/>
              </a:buClr>
              <a:buSzPts val="1400"/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lnSpc>
                <a:spcPct val="115000"/>
              </a:lnSpc>
              <a:spcBef>
                <a:spcPts val="360"/>
              </a:spcBef>
              <a:buClr>
                <a:srgbClr val="CCCCCC"/>
              </a:buClr>
              <a:buSzPts val="1400"/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lnSpc>
                <a:spcPct val="115000"/>
              </a:lnSpc>
              <a:spcBef>
                <a:spcPts val="360"/>
              </a:spcBef>
              <a:buClr>
                <a:srgbClr val="CCCCCC"/>
              </a:buClr>
              <a:buSzPts val="1400"/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lnSpc>
                <a:spcPct val="115000"/>
              </a:lnSpc>
              <a:spcBef>
                <a:spcPts val="360"/>
              </a:spcBef>
              <a:buClr>
                <a:srgbClr val="CCCCCC"/>
              </a:buClr>
              <a:buSzPts val="1400"/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lang="en" sz="1000">
              <a:solidFill>
                <a:srgbClr val="CCCCCC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4" r:id="rId2"/>
    <p:sldLayoutId id="2147483656" r:id="rId3"/>
    <p:sldLayoutId id="2147483657" r:id="rId4"/>
    <p:sldLayoutId id="2147483659" r:id="rId5"/>
    <p:sldLayoutId id="2147483660" r:id="rId6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21.png"/><Relationship Id="rId7" Type="http://schemas.openxmlformats.org/officeDocument/2006/relationships/image" Target="../media/image47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6.png"/><Relationship Id="rId5" Type="http://schemas.openxmlformats.org/officeDocument/2006/relationships/image" Target="../media/image45.svg"/><Relationship Id="rId4" Type="http://schemas.openxmlformats.org/officeDocument/2006/relationships/image" Target="../media/image44.png"/><Relationship Id="rId9" Type="http://schemas.openxmlformats.org/officeDocument/2006/relationships/image" Target="../media/image49.sv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4.png"/><Relationship Id="rId5" Type="http://schemas.openxmlformats.org/officeDocument/2006/relationships/image" Target="../media/image53.jpeg"/><Relationship Id="rId4" Type="http://schemas.openxmlformats.org/officeDocument/2006/relationships/image" Target="../media/image52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sv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svg"/><Relationship Id="rId5" Type="http://schemas.openxmlformats.org/officeDocument/2006/relationships/image" Target="../media/image58.png"/><Relationship Id="rId4" Type="http://schemas.openxmlformats.org/officeDocument/2006/relationships/image" Target="../media/image57.sv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13" Type="http://schemas.openxmlformats.org/officeDocument/2006/relationships/image" Target="../media/image12.jpg"/><Relationship Id="rId18" Type="http://schemas.openxmlformats.org/officeDocument/2006/relationships/image" Target="../media/image17.jpg"/><Relationship Id="rId26" Type="http://schemas.openxmlformats.org/officeDocument/2006/relationships/image" Target="../media/image25.jp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jpg"/><Relationship Id="rId12" Type="http://schemas.openxmlformats.org/officeDocument/2006/relationships/image" Target="../media/image11.jpg"/><Relationship Id="rId17" Type="http://schemas.openxmlformats.org/officeDocument/2006/relationships/image" Target="../media/image16.jpg"/><Relationship Id="rId25" Type="http://schemas.openxmlformats.org/officeDocument/2006/relationships/image" Target="../media/image24.jpg"/><Relationship Id="rId2" Type="http://schemas.openxmlformats.org/officeDocument/2006/relationships/image" Target="../media/image1.jpeg"/><Relationship Id="rId16" Type="http://schemas.openxmlformats.org/officeDocument/2006/relationships/image" Target="../media/image15.jpg"/><Relationship Id="rId20" Type="http://schemas.openxmlformats.org/officeDocument/2006/relationships/image" Target="../media/image19.pn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jpg"/><Relationship Id="rId11" Type="http://schemas.openxmlformats.org/officeDocument/2006/relationships/image" Target="../media/image10.jpg"/><Relationship Id="rId24" Type="http://schemas.openxmlformats.org/officeDocument/2006/relationships/image" Target="../media/image23.jpg"/><Relationship Id="rId5" Type="http://schemas.openxmlformats.org/officeDocument/2006/relationships/image" Target="../media/image4.jpg"/><Relationship Id="rId15" Type="http://schemas.openxmlformats.org/officeDocument/2006/relationships/image" Target="../media/image14.jpg"/><Relationship Id="rId23" Type="http://schemas.openxmlformats.org/officeDocument/2006/relationships/image" Target="../media/image22.jpg"/><Relationship Id="rId28" Type="http://schemas.openxmlformats.org/officeDocument/2006/relationships/image" Target="../media/image27.jpg"/><Relationship Id="rId10" Type="http://schemas.openxmlformats.org/officeDocument/2006/relationships/image" Target="../media/image9.jpg"/><Relationship Id="rId19" Type="http://schemas.openxmlformats.org/officeDocument/2006/relationships/image" Target="../media/image18.jp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jpg"/><Relationship Id="rId22" Type="http://schemas.openxmlformats.org/officeDocument/2006/relationships/image" Target="../media/image21.png"/><Relationship Id="rId27" Type="http://schemas.openxmlformats.org/officeDocument/2006/relationships/image" Target="../media/image26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png"/><Relationship Id="rId3" Type="http://schemas.openxmlformats.org/officeDocument/2006/relationships/image" Target="../media/image21.png"/><Relationship Id="rId7" Type="http://schemas.openxmlformats.org/officeDocument/2006/relationships/image" Target="../media/image35.svg"/><Relationship Id="rId12" Type="http://schemas.openxmlformats.org/officeDocument/2006/relationships/image" Target="../media/image4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sv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16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52BFF94-4B3C-40C9-AF27-67E41E07354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>
                <a:solidFill>
                  <a:srgbClr val="FFFFFF"/>
                </a:solidFill>
              </a:rPr>
              <a:t>1</a:t>
            </a:fld>
            <a:endParaRPr lang="en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57695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169FF"/>
        </a:solidFill>
        <a:effectLst/>
      </p:bgPr>
    </p:bg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10</a:t>
            </a:fld>
            <a:endParaRPr lang="en"/>
          </a:p>
        </p:txBody>
      </p:sp>
      <p:grpSp>
        <p:nvGrpSpPr>
          <p:cNvPr id="250" name="Shape 250"/>
          <p:cNvGrpSpPr/>
          <p:nvPr/>
        </p:nvGrpSpPr>
        <p:grpSpPr>
          <a:xfrm>
            <a:off x="3640619" y="178157"/>
            <a:ext cx="4488376" cy="4378343"/>
            <a:chOff x="3598089" y="204755"/>
            <a:chExt cx="4488376" cy="4378343"/>
          </a:xfrm>
        </p:grpSpPr>
        <p:sp>
          <p:nvSpPr>
            <p:cNvPr id="252" name="Shape 252"/>
            <p:cNvSpPr/>
            <p:nvPr/>
          </p:nvSpPr>
          <p:spPr>
            <a:xfrm>
              <a:off x="4674475" y="204755"/>
              <a:ext cx="2160000" cy="2160000"/>
            </a:xfrm>
            <a:prstGeom prst="ellipse">
              <a:avLst/>
            </a:prstGeom>
            <a:solidFill>
              <a:srgbClr val="F6703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endParaRPr sz="1000" dirty="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  <a:p>
              <a:pPr lvl="0" algn="ctr" rtl="0">
                <a:spcBef>
                  <a:spcPts val="0"/>
                </a:spcBef>
                <a:buNone/>
              </a:pPr>
              <a:endParaRPr sz="1000" dirty="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  <a:p>
              <a:pPr lvl="0" algn="ctr" rtl="0">
                <a:spcBef>
                  <a:spcPts val="0"/>
                </a:spcBef>
                <a:buClr>
                  <a:schemeClr val="dk1"/>
                </a:buClr>
                <a:buSzPts val="1100"/>
                <a:buFont typeface="Arial"/>
                <a:buNone/>
              </a:pPr>
              <a:endParaRPr lang="en" sz="1000" dirty="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  <p:sp>
          <p:nvSpPr>
            <p:cNvPr id="253" name="Shape 253"/>
            <p:cNvSpPr/>
            <p:nvPr/>
          </p:nvSpPr>
          <p:spPr>
            <a:xfrm>
              <a:off x="3598089" y="2423098"/>
              <a:ext cx="2160000" cy="2160000"/>
            </a:xfrm>
            <a:prstGeom prst="ellipse">
              <a:avLst/>
            </a:prstGeom>
            <a:solidFill>
              <a:srgbClr val="CC412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endParaRPr sz="1000" dirty="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  <a:p>
              <a:pPr lvl="0" algn="ctr" rtl="0">
                <a:spcBef>
                  <a:spcPts val="0"/>
                </a:spcBef>
                <a:buNone/>
              </a:pPr>
              <a:endParaRPr sz="1000" dirty="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  <a:p>
              <a:pPr lvl="0" algn="ctr" rtl="0">
                <a:spcBef>
                  <a:spcPts val="0"/>
                </a:spcBef>
                <a:buNone/>
              </a:pPr>
              <a:endParaRPr lang="en" sz="1000" dirty="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  <p:sp>
          <p:nvSpPr>
            <p:cNvPr id="254" name="Shape 254"/>
            <p:cNvSpPr/>
            <p:nvPr/>
          </p:nvSpPr>
          <p:spPr>
            <a:xfrm>
              <a:off x="5926465" y="2423098"/>
              <a:ext cx="2160000" cy="2160000"/>
            </a:xfrm>
            <a:prstGeom prst="ellipse">
              <a:avLst/>
            </a:prstGeom>
            <a:solidFill>
              <a:srgbClr val="ED0036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endParaRPr sz="1000" dirty="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  <a:p>
              <a:pPr lvl="0" algn="ctr" rtl="0">
                <a:spcBef>
                  <a:spcPts val="0"/>
                </a:spcBef>
                <a:buNone/>
              </a:pPr>
              <a:endParaRPr sz="1000" dirty="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  <a:p>
              <a:pPr lvl="0" algn="ctr" rtl="0">
                <a:spcBef>
                  <a:spcPts val="0"/>
                </a:spcBef>
                <a:buNone/>
              </a:pPr>
              <a:endParaRPr lang="en" sz="1000" dirty="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</p:grpSp>
      <p:sp>
        <p:nvSpPr>
          <p:cNvPr id="255" name="Shape 255"/>
          <p:cNvSpPr/>
          <p:nvPr/>
        </p:nvSpPr>
        <p:spPr>
          <a:xfrm>
            <a:off x="4743705" y="1585577"/>
            <a:ext cx="2106600" cy="21066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dirty="0"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rPr>
              <a:t>THE</a:t>
            </a:r>
          </a:p>
          <a:p>
            <a:pPr lvl="0" algn="ctr">
              <a:spcBef>
                <a:spcPts val="0"/>
              </a:spcBef>
              <a:buNone/>
            </a:pPr>
            <a:r>
              <a:rPr lang="en" dirty="0"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rPr>
              <a:t>CONCEPT</a:t>
            </a: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455E0796-070D-4382-9A49-9DDD78050B0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58453" y="1801454"/>
            <a:ext cx="1677304" cy="1675046"/>
          </a:xfrm>
          <a:prstGeom prst="ellipse">
            <a:avLst/>
          </a:prstGeom>
          <a:ln>
            <a:noFill/>
          </a:ln>
          <a:effectLst>
            <a:softEdge rad="0"/>
          </a:effectLst>
        </p:spPr>
      </p:pic>
      <p:sp>
        <p:nvSpPr>
          <p:cNvPr id="59" name="Shape 104">
            <a:extLst>
              <a:ext uri="{FF2B5EF4-FFF2-40B4-BE49-F238E27FC236}">
                <a16:creationId xmlns:a16="http://schemas.microsoft.com/office/drawing/2014/main" id="{D210D8AB-B0D6-4892-A03D-98CDD1C9A57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CA" dirty="0"/>
              <a:t>Training Hopes</a:t>
            </a:r>
            <a:endParaRPr lang="en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782D9C1-2E48-49B2-A686-AC2AD30B6776}"/>
              </a:ext>
            </a:extLst>
          </p:cNvPr>
          <p:cNvSpPr txBox="1"/>
          <p:nvPr/>
        </p:nvSpPr>
        <p:spPr>
          <a:xfrm>
            <a:off x="296603" y="1649133"/>
            <a:ext cx="21066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solidFill>
                  <a:schemeClr val="bg1"/>
                </a:solidFill>
                <a:latin typeface="Nunito Sans" panose="020B0604020202020204" charset="0"/>
              </a:rPr>
              <a:t>Per client registration fee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dirty="0">
              <a:solidFill>
                <a:schemeClr val="bg1"/>
              </a:solidFill>
              <a:latin typeface="Nunito Sans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solidFill>
                  <a:schemeClr val="bg1"/>
                </a:solidFill>
                <a:latin typeface="Nunito Sans" panose="020B0604020202020204" charset="0"/>
              </a:rPr>
              <a:t>Per-user monthly subscription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dirty="0">
              <a:solidFill>
                <a:schemeClr val="bg1"/>
              </a:solidFill>
              <a:latin typeface="Nunito Sans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solidFill>
                  <a:schemeClr val="bg1"/>
                </a:solidFill>
                <a:latin typeface="Nunito Sans" panose="020B0604020202020204" charset="0"/>
              </a:rPr>
              <a:t>Optional premium support fee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67E40D1-4B1E-40ED-8A58-C7B2176121A4}"/>
              </a:ext>
            </a:extLst>
          </p:cNvPr>
          <p:cNvGrpSpPr/>
          <p:nvPr/>
        </p:nvGrpSpPr>
        <p:grpSpPr>
          <a:xfrm>
            <a:off x="5177868" y="205911"/>
            <a:ext cx="1238274" cy="1391887"/>
            <a:chOff x="5177868" y="205911"/>
            <a:chExt cx="1238274" cy="1391887"/>
          </a:xfrm>
        </p:grpSpPr>
        <p:pic>
          <p:nvPicPr>
            <p:cNvPr id="5" name="Graphic 4" descr="Head with Gears">
              <a:extLst>
                <a:ext uri="{FF2B5EF4-FFF2-40B4-BE49-F238E27FC236}">
                  <a16:creationId xmlns:a16="http://schemas.microsoft.com/office/drawing/2014/main" id="{BD4B9BA4-3477-46F5-8C4F-80376697C2D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339805" y="205911"/>
              <a:ext cx="914400" cy="91440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AB4A602-C43E-4F76-8BDC-566640498E1E}"/>
                </a:ext>
              </a:extLst>
            </p:cNvPr>
            <p:cNvSpPr txBox="1"/>
            <p:nvPr/>
          </p:nvSpPr>
          <p:spPr>
            <a:xfrm>
              <a:off x="5177868" y="1074578"/>
              <a:ext cx="123827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>
                  <a:solidFill>
                    <a:schemeClr val="bg1"/>
                  </a:solidFill>
                  <a:latin typeface="Nunito Sans" panose="020B0604020202020204" charset="0"/>
                </a:rPr>
                <a:t>Experience Learning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9957FBB-A8F6-4B98-BCD8-BAF117D371EE}"/>
              </a:ext>
            </a:extLst>
          </p:cNvPr>
          <p:cNvGrpSpPr/>
          <p:nvPr/>
        </p:nvGrpSpPr>
        <p:grpSpPr>
          <a:xfrm>
            <a:off x="6254205" y="2777777"/>
            <a:ext cx="1627882" cy="1491020"/>
            <a:chOff x="6254205" y="2777777"/>
            <a:chExt cx="1627882" cy="1491020"/>
          </a:xfrm>
        </p:grpSpPr>
        <p:pic>
          <p:nvPicPr>
            <p:cNvPr id="7" name="Graphic 6" descr="Grinning Face with Solid Fill">
              <a:extLst>
                <a:ext uri="{FF2B5EF4-FFF2-40B4-BE49-F238E27FC236}">
                  <a16:creationId xmlns:a16="http://schemas.microsoft.com/office/drawing/2014/main" id="{B43C7075-7A69-4A86-8026-770610E8565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967687" y="2777777"/>
              <a:ext cx="914400" cy="914400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B0AE6B2-DD59-4854-A943-620DBD59C1F9}"/>
                </a:ext>
              </a:extLst>
            </p:cNvPr>
            <p:cNvSpPr txBox="1"/>
            <p:nvPr/>
          </p:nvSpPr>
          <p:spPr>
            <a:xfrm>
              <a:off x="6254205" y="3745577"/>
              <a:ext cx="117068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>
                  <a:solidFill>
                    <a:schemeClr val="bg1"/>
                  </a:solidFill>
                </a:rPr>
                <a:t>Confident Results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0B29417-BA42-4592-8376-B076E71E6223}"/>
              </a:ext>
            </a:extLst>
          </p:cNvPr>
          <p:cNvGrpSpPr/>
          <p:nvPr/>
        </p:nvGrpSpPr>
        <p:grpSpPr>
          <a:xfrm>
            <a:off x="3806219" y="2777777"/>
            <a:ext cx="1556278" cy="1610395"/>
            <a:chOff x="3806219" y="2777777"/>
            <a:chExt cx="1556278" cy="1610395"/>
          </a:xfrm>
        </p:grpSpPr>
        <p:pic>
          <p:nvPicPr>
            <p:cNvPr id="3" name="Graphic 2" descr="Clock">
              <a:extLst>
                <a:ext uri="{FF2B5EF4-FFF2-40B4-BE49-F238E27FC236}">
                  <a16:creationId xmlns:a16="http://schemas.microsoft.com/office/drawing/2014/main" id="{1AC10FB5-5686-43FB-BD3F-F62F7EC67B6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806219" y="2777777"/>
              <a:ext cx="914400" cy="914400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54E9721-AF5B-4B9D-AED6-136D0C63A9FB}"/>
                </a:ext>
              </a:extLst>
            </p:cNvPr>
            <p:cNvSpPr txBox="1"/>
            <p:nvPr/>
          </p:nvSpPr>
          <p:spPr>
            <a:xfrm>
              <a:off x="4239345" y="3649508"/>
              <a:ext cx="112315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>
                  <a:solidFill>
                    <a:schemeClr val="bg1"/>
                  </a:solidFill>
                </a:rPr>
                <a:t>Short </a:t>
              </a:r>
            </a:p>
            <a:p>
              <a:pPr algn="ctr"/>
              <a:r>
                <a:rPr lang="en-CA" dirty="0">
                  <a:solidFill>
                    <a:schemeClr val="bg1"/>
                  </a:solidFill>
                </a:rPr>
                <a:t>Time-to-Productivity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15681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16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5AEC568-63B1-426B-B481-64A6A3D5D37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>
                <a:solidFill>
                  <a:srgbClr val="FFFFFF"/>
                </a:solidFill>
              </a:rPr>
              <a:t>11</a:t>
            </a:fld>
            <a:endParaRPr lang="en">
              <a:solidFill>
                <a:srgbClr val="FFFFFF"/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395C13B-CAE0-409C-9AE0-322F6D2D81FA}"/>
              </a:ext>
            </a:extLst>
          </p:cNvPr>
          <p:cNvGrpSpPr/>
          <p:nvPr/>
        </p:nvGrpSpPr>
        <p:grpSpPr>
          <a:xfrm>
            <a:off x="1233768" y="106254"/>
            <a:ext cx="6676464" cy="4930992"/>
            <a:chOff x="1880320" y="271008"/>
            <a:chExt cx="8299562" cy="6383276"/>
          </a:xfrm>
          <a:noFill/>
          <a:effectLst/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2043518-FE79-4330-A00E-E6E595147EAC}"/>
                </a:ext>
              </a:extLst>
            </p:cNvPr>
            <p:cNvSpPr txBox="1"/>
            <p:nvPr/>
          </p:nvSpPr>
          <p:spPr>
            <a:xfrm>
              <a:off x="6053893" y="2824968"/>
              <a:ext cx="184731" cy="369332"/>
            </a:xfrm>
            <a:prstGeom prst="rect">
              <a:avLst/>
            </a:prstGeom>
            <a:grpFill/>
            <a:ln>
              <a:noFill/>
            </a:ln>
          </p:spPr>
          <p:txBody>
            <a:bodyPr wrap="none" rtlCol="0">
              <a:spAutoFit/>
            </a:bodyPr>
            <a:lstStyle/>
            <a:p>
              <a:endPara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9FCB8C1D-3958-4BBC-8EE3-1FC9F8B0C8D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194736" y="271008"/>
              <a:ext cx="702056" cy="639828"/>
              <a:chOff x="-271212" y="221996"/>
              <a:chExt cx="5707848" cy="5201920"/>
            </a:xfrm>
            <a:grpFill/>
          </p:grpSpPr>
          <p:pic>
            <p:nvPicPr>
              <p:cNvPr id="330" name="Picture 329">
                <a:extLst>
                  <a:ext uri="{FF2B5EF4-FFF2-40B4-BE49-F238E27FC236}">
                    <a16:creationId xmlns:a16="http://schemas.microsoft.com/office/drawing/2014/main" id="{C97D6990-3E6D-49D8-9845-3F23B72AFAD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182"/>
              <a:stretch/>
            </p:blipFill>
            <p:spPr>
              <a:xfrm>
                <a:off x="3417333" y="221996"/>
                <a:ext cx="2019303" cy="5201920"/>
              </a:xfrm>
              <a:prstGeom prst="rect">
                <a:avLst/>
              </a:prstGeom>
              <a:grpFill/>
              <a:ln>
                <a:noFill/>
              </a:ln>
            </p:spPr>
          </p:pic>
          <p:pic>
            <p:nvPicPr>
              <p:cNvPr id="331" name="Picture 330">
                <a:extLst>
                  <a:ext uri="{FF2B5EF4-FFF2-40B4-BE49-F238E27FC236}">
                    <a16:creationId xmlns:a16="http://schemas.microsoft.com/office/drawing/2014/main" id="{B99C497B-BF95-4B11-BBB0-8D81C2A5CA8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185"/>
              <a:stretch/>
            </p:blipFill>
            <p:spPr>
              <a:xfrm>
                <a:off x="-271212" y="221996"/>
                <a:ext cx="2591309" cy="5201920"/>
              </a:xfrm>
              <a:prstGeom prst="rect">
                <a:avLst/>
              </a:prstGeom>
              <a:grpFill/>
              <a:ln>
                <a:noFill/>
              </a:ln>
            </p:spPr>
          </p:pic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D535EF5F-E743-447A-B261-D70A7A2A83A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194736" y="910836"/>
              <a:ext cx="702056" cy="639828"/>
              <a:chOff x="-271212" y="221996"/>
              <a:chExt cx="5707848" cy="5201920"/>
            </a:xfrm>
            <a:grpFill/>
          </p:grpSpPr>
          <p:pic>
            <p:nvPicPr>
              <p:cNvPr id="328" name="Picture 327">
                <a:extLst>
                  <a:ext uri="{FF2B5EF4-FFF2-40B4-BE49-F238E27FC236}">
                    <a16:creationId xmlns:a16="http://schemas.microsoft.com/office/drawing/2014/main" id="{4BE2F4E5-155C-48BB-95C4-D6870507598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182"/>
              <a:stretch/>
            </p:blipFill>
            <p:spPr>
              <a:xfrm>
                <a:off x="3417333" y="221996"/>
                <a:ext cx="2019303" cy="5201920"/>
              </a:xfrm>
              <a:prstGeom prst="rect">
                <a:avLst/>
              </a:prstGeom>
              <a:grpFill/>
              <a:ln>
                <a:noFill/>
              </a:ln>
            </p:spPr>
          </p:pic>
          <p:pic>
            <p:nvPicPr>
              <p:cNvPr id="329" name="Picture 328">
                <a:extLst>
                  <a:ext uri="{FF2B5EF4-FFF2-40B4-BE49-F238E27FC236}">
                    <a16:creationId xmlns:a16="http://schemas.microsoft.com/office/drawing/2014/main" id="{52F232D8-5024-48C4-9921-916D0CAE22C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185"/>
              <a:stretch/>
            </p:blipFill>
            <p:spPr>
              <a:xfrm>
                <a:off x="-271212" y="221996"/>
                <a:ext cx="2591309" cy="5201920"/>
              </a:xfrm>
              <a:prstGeom prst="rect">
                <a:avLst/>
              </a:prstGeom>
              <a:grpFill/>
              <a:ln>
                <a:noFill/>
              </a:ln>
            </p:spPr>
          </p:pic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FFF2AF99-E1D2-4915-91C8-FBC3FB24A67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194736" y="1550664"/>
              <a:ext cx="702056" cy="639828"/>
              <a:chOff x="-271212" y="221996"/>
              <a:chExt cx="5707848" cy="5201920"/>
            </a:xfrm>
            <a:grpFill/>
          </p:grpSpPr>
          <p:pic>
            <p:nvPicPr>
              <p:cNvPr id="326" name="Picture 325">
                <a:extLst>
                  <a:ext uri="{FF2B5EF4-FFF2-40B4-BE49-F238E27FC236}">
                    <a16:creationId xmlns:a16="http://schemas.microsoft.com/office/drawing/2014/main" id="{2A53F101-8A24-4808-97E9-5A015AC4E39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182"/>
              <a:stretch/>
            </p:blipFill>
            <p:spPr>
              <a:xfrm>
                <a:off x="3417333" y="221996"/>
                <a:ext cx="2019303" cy="5201920"/>
              </a:xfrm>
              <a:prstGeom prst="rect">
                <a:avLst/>
              </a:prstGeom>
              <a:grpFill/>
              <a:ln>
                <a:noFill/>
              </a:ln>
            </p:spPr>
          </p:pic>
          <p:pic>
            <p:nvPicPr>
              <p:cNvPr id="327" name="Picture 326">
                <a:extLst>
                  <a:ext uri="{FF2B5EF4-FFF2-40B4-BE49-F238E27FC236}">
                    <a16:creationId xmlns:a16="http://schemas.microsoft.com/office/drawing/2014/main" id="{0964D2AC-1939-4334-B783-F3C17D5967D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185"/>
              <a:stretch/>
            </p:blipFill>
            <p:spPr>
              <a:xfrm>
                <a:off x="-271212" y="221996"/>
                <a:ext cx="2591309" cy="5201920"/>
              </a:xfrm>
              <a:prstGeom prst="rect">
                <a:avLst/>
              </a:prstGeom>
              <a:grpFill/>
              <a:ln>
                <a:noFill/>
              </a:ln>
            </p:spPr>
          </p:pic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D3248D28-0FA7-4B5B-968C-0387267E9B4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194736" y="2190492"/>
              <a:ext cx="702056" cy="639828"/>
              <a:chOff x="-271212" y="221996"/>
              <a:chExt cx="5707848" cy="5201920"/>
            </a:xfrm>
            <a:grpFill/>
          </p:grpSpPr>
          <p:pic>
            <p:nvPicPr>
              <p:cNvPr id="324" name="Picture 323">
                <a:extLst>
                  <a:ext uri="{FF2B5EF4-FFF2-40B4-BE49-F238E27FC236}">
                    <a16:creationId xmlns:a16="http://schemas.microsoft.com/office/drawing/2014/main" id="{644834BB-7F05-48FA-B480-3F7334F6121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182"/>
              <a:stretch/>
            </p:blipFill>
            <p:spPr>
              <a:xfrm>
                <a:off x="3417333" y="221996"/>
                <a:ext cx="2019303" cy="5201920"/>
              </a:xfrm>
              <a:prstGeom prst="rect">
                <a:avLst/>
              </a:prstGeom>
              <a:grpFill/>
              <a:ln>
                <a:noFill/>
              </a:ln>
            </p:spPr>
          </p:pic>
          <p:pic>
            <p:nvPicPr>
              <p:cNvPr id="325" name="Picture 324">
                <a:extLst>
                  <a:ext uri="{FF2B5EF4-FFF2-40B4-BE49-F238E27FC236}">
                    <a16:creationId xmlns:a16="http://schemas.microsoft.com/office/drawing/2014/main" id="{44D131BF-6C52-40FC-AC78-175BCB14496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185"/>
              <a:stretch/>
            </p:blipFill>
            <p:spPr>
              <a:xfrm>
                <a:off x="-271212" y="221996"/>
                <a:ext cx="2591309" cy="5201920"/>
              </a:xfrm>
              <a:prstGeom prst="rect">
                <a:avLst/>
              </a:prstGeom>
              <a:grpFill/>
              <a:ln>
                <a:noFill/>
              </a:ln>
            </p:spPr>
          </p:pic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5BC599FD-AC50-426F-9377-7FD65B0A682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194736" y="2815316"/>
              <a:ext cx="702056" cy="639828"/>
              <a:chOff x="-271212" y="221996"/>
              <a:chExt cx="5707848" cy="5201920"/>
            </a:xfrm>
            <a:grpFill/>
          </p:grpSpPr>
          <p:pic>
            <p:nvPicPr>
              <p:cNvPr id="322" name="Picture 321">
                <a:extLst>
                  <a:ext uri="{FF2B5EF4-FFF2-40B4-BE49-F238E27FC236}">
                    <a16:creationId xmlns:a16="http://schemas.microsoft.com/office/drawing/2014/main" id="{0684FD64-2B3D-4BA0-A955-93C59E1A87A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182"/>
              <a:stretch/>
            </p:blipFill>
            <p:spPr>
              <a:xfrm>
                <a:off x="3417333" y="221996"/>
                <a:ext cx="2019303" cy="5201920"/>
              </a:xfrm>
              <a:prstGeom prst="rect">
                <a:avLst/>
              </a:prstGeom>
              <a:grpFill/>
              <a:ln>
                <a:noFill/>
              </a:ln>
            </p:spPr>
          </p:pic>
          <p:pic>
            <p:nvPicPr>
              <p:cNvPr id="323" name="Picture 322">
                <a:extLst>
                  <a:ext uri="{FF2B5EF4-FFF2-40B4-BE49-F238E27FC236}">
                    <a16:creationId xmlns:a16="http://schemas.microsoft.com/office/drawing/2014/main" id="{B72C0F3E-F64E-4E20-9005-69E6E0663D7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185"/>
              <a:stretch/>
            </p:blipFill>
            <p:spPr>
              <a:xfrm>
                <a:off x="-271212" y="221996"/>
                <a:ext cx="2591309" cy="5201920"/>
              </a:xfrm>
              <a:prstGeom prst="rect">
                <a:avLst/>
              </a:prstGeom>
              <a:grpFill/>
              <a:ln>
                <a:noFill/>
              </a:ln>
            </p:spPr>
          </p:pic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23C4D1C7-0EDD-4EBA-988D-A2F05F6B3C3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194736" y="3455144"/>
              <a:ext cx="702056" cy="639828"/>
              <a:chOff x="-271212" y="221996"/>
              <a:chExt cx="5707848" cy="5201920"/>
            </a:xfrm>
            <a:grpFill/>
          </p:grpSpPr>
          <p:pic>
            <p:nvPicPr>
              <p:cNvPr id="320" name="Picture 319">
                <a:extLst>
                  <a:ext uri="{FF2B5EF4-FFF2-40B4-BE49-F238E27FC236}">
                    <a16:creationId xmlns:a16="http://schemas.microsoft.com/office/drawing/2014/main" id="{CA6AAD81-060F-4579-A032-240A508E622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182"/>
              <a:stretch/>
            </p:blipFill>
            <p:spPr>
              <a:xfrm>
                <a:off x="3417333" y="221996"/>
                <a:ext cx="2019303" cy="5201920"/>
              </a:xfrm>
              <a:prstGeom prst="rect">
                <a:avLst/>
              </a:prstGeom>
              <a:grpFill/>
              <a:ln>
                <a:noFill/>
              </a:ln>
            </p:spPr>
          </p:pic>
          <p:pic>
            <p:nvPicPr>
              <p:cNvPr id="321" name="Picture 320">
                <a:extLst>
                  <a:ext uri="{FF2B5EF4-FFF2-40B4-BE49-F238E27FC236}">
                    <a16:creationId xmlns:a16="http://schemas.microsoft.com/office/drawing/2014/main" id="{F635439D-70DE-4BCB-8046-8D9C2CE0D94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185"/>
              <a:stretch/>
            </p:blipFill>
            <p:spPr>
              <a:xfrm>
                <a:off x="-271212" y="221996"/>
                <a:ext cx="2591309" cy="5201920"/>
              </a:xfrm>
              <a:prstGeom prst="rect">
                <a:avLst/>
              </a:prstGeom>
              <a:grpFill/>
              <a:ln>
                <a:noFill/>
              </a:ln>
            </p:spPr>
          </p:pic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E2BCF1F0-8497-4E15-87A0-FDE04B18C7F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194736" y="4094972"/>
              <a:ext cx="702056" cy="639828"/>
              <a:chOff x="-271212" y="221996"/>
              <a:chExt cx="5707848" cy="5201920"/>
            </a:xfrm>
            <a:grpFill/>
          </p:grpSpPr>
          <p:pic>
            <p:nvPicPr>
              <p:cNvPr id="318" name="Picture 317">
                <a:extLst>
                  <a:ext uri="{FF2B5EF4-FFF2-40B4-BE49-F238E27FC236}">
                    <a16:creationId xmlns:a16="http://schemas.microsoft.com/office/drawing/2014/main" id="{9DDFA694-DB39-4280-9139-164F14EA483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182"/>
              <a:stretch/>
            </p:blipFill>
            <p:spPr>
              <a:xfrm>
                <a:off x="3417333" y="221996"/>
                <a:ext cx="2019303" cy="5201920"/>
              </a:xfrm>
              <a:prstGeom prst="rect">
                <a:avLst/>
              </a:prstGeom>
              <a:grpFill/>
              <a:ln>
                <a:noFill/>
              </a:ln>
            </p:spPr>
          </p:pic>
          <p:pic>
            <p:nvPicPr>
              <p:cNvPr id="319" name="Picture 318">
                <a:extLst>
                  <a:ext uri="{FF2B5EF4-FFF2-40B4-BE49-F238E27FC236}">
                    <a16:creationId xmlns:a16="http://schemas.microsoft.com/office/drawing/2014/main" id="{D28C296F-11DA-40AA-950C-32F9D08BE86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185"/>
              <a:stretch/>
            </p:blipFill>
            <p:spPr>
              <a:xfrm>
                <a:off x="-271212" y="221996"/>
                <a:ext cx="2591309" cy="5201920"/>
              </a:xfrm>
              <a:prstGeom prst="rect">
                <a:avLst/>
              </a:prstGeom>
              <a:grpFill/>
              <a:ln>
                <a:noFill/>
              </a:ln>
            </p:spPr>
          </p:pic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F0B44BB9-EC9E-45CD-8116-3DAF4DB9588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194736" y="4734800"/>
              <a:ext cx="702056" cy="639828"/>
              <a:chOff x="-271212" y="221996"/>
              <a:chExt cx="5707848" cy="5201920"/>
            </a:xfrm>
            <a:grpFill/>
          </p:grpSpPr>
          <p:pic>
            <p:nvPicPr>
              <p:cNvPr id="316" name="Picture 315">
                <a:extLst>
                  <a:ext uri="{FF2B5EF4-FFF2-40B4-BE49-F238E27FC236}">
                    <a16:creationId xmlns:a16="http://schemas.microsoft.com/office/drawing/2014/main" id="{B82D218C-F002-477B-B359-E693FE2ABB1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182"/>
              <a:stretch/>
            </p:blipFill>
            <p:spPr>
              <a:xfrm>
                <a:off x="3417333" y="221996"/>
                <a:ext cx="2019303" cy="5201920"/>
              </a:xfrm>
              <a:prstGeom prst="rect">
                <a:avLst/>
              </a:prstGeom>
              <a:grpFill/>
              <a:ln>
                <a:noFill/>
              </a:ln>
            </p:spPr>
          </p:pic>
          <p:pic>
            <p:nvPicPr>
              <p:cNvPr id="317" name="Picture 316">
                <a:extLst>
                  <a:ext uri="{FF2B5EF4-FFF2-40B4-BE49-F238E27FC236}">
                    <a16:creationId xmlns:a16="http://schemas.microsoft.com/office/drawing/2014/main" id="{06E456EB-8E84-4EDA-9846-812E2AF783A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185"/>
              <a:stretch/>
            </p:blipFill>
            <p:spPr>
              <a:xfrm>
                <a:off x="-271212" y="221996"/>
                <a:ext cx="2591309" cy="5201920"/>
              </a:xfrm>
              <a:prstGeom prst="rect">
                <a:avLst/>
              </a:prstGeom>
              <a:grpFill/>
              <a:ln>
                <a:noFill/>
              </a:ln>
            </p:spPr>
          </p:pic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1F9EE46-3252-4332-B9F2-B0EC68603761}"/>
                </a:ext>
              </a:extLst>
            </p:cNvPr>
            <p:cNvSpPr txBox="1"/>
            <p:nvPr/>
          </p:nvSpPr>
          <p:spPr>
            <a:xfrm>
              <a:off x="7674792" y="2824968"/>
              <a:ext cx="184731" cy="369332"/>
            </a:xfrm>
            <a:prstGeom prst="rect">
              <a:avLst/>
            </a:prstGeom>
            <a:grpFill/>
            <a:ln>
              <a:noFill/>
            </a:ln>
          </p:spPr>
          <p:txBody>
            <a:bodyPr wrap="none" rtlCol="0">
              <a:spAutoFit/>
            </a:bodyPr>
            <a:lstStyle/>
            <a:p>
              <a:endPara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58DF9BC4-83FB-45B3-85F6-B21F58E4B3D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194736" y="5374628"/>
              <a:ext cx="702056" cy="639828"/>
              <a:chOff x="-271212" y="221996"/>
              <a:chExt cx="5707848" cy="5201920"/>
            </a:xfrm>
            <a:grpFill/>
          </p:grpSpPr>
          <p:pic>
            <p:nvPicPr>
              <p:cNvPr id="314" name="Picture 313">
                <a:extLst>
                  <a:ext uri="{FF2B5EF4-FFF2-40B4-BE49-F238E27FC236}">
                    <a16:creationId xmlns:a16="http://schemas.microsoft.com/office/drawing/2014/main" id="{01AE7DC5-72DA-488D-9CDA-578FB91EC41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182"/>
              <a:stretch/>
            </p:blipFill>
            <p:spPr>
              <a:xfrm>
                <a:off x="3417333" y="221996"/>
                <a:ext cx="2019303" cy="5201920"/>
              </a:xfrm>
              <a:prstGeom prst="rect">
                <a:avLst/>
              </a:prstGeom>
              <a:grpFill/>
              <a:ln>
                <a:noFill/>
              </a:ln>
            </p:spPr>
          </p:pic>
          <p:pic>
            <p:nvPicPr>
              <p:cNvPr id="315" name="Picture 314">
                <a:extLst>
                  <a:ext uri="{FF2B5EF4-FFF2-40B4-BE49-F238E27FC236}">
                    <a16:creationId xmlns:a16="http://schemas.microsoft.com/office/drawing/2014/main" id="{EAC4320E-E944-4A31-9975-E8345211782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185"/>
              <a:stretch/>
            </p:blipFill>
            <p:spPr>
              <a:xfrm>
                <a:off x="-271212" y="221996"/>
                <a:ext cx="2591309" cy="5201920"/>
              </a:xfrm>
              <a:prstGeom prst="rect">
                <a:avLst/>
              </a:prstGeom>
              <a:grpFill/>
              <a:ln>
                <a:noFill/>
              </a:ln>
            </p:spPr>
          </p:pic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E8972500-1986-467C-AA46-8ECE85A1838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194736" y="6014456"/>
              <a:ext cx="702056" cy="639828"/>
              <a:chOff x="-271212" y="221996"/>
              <a:chExt cx="5707848" cy="5201920"/>
            </a:xfrm>
            <a:grpFill/>
          </p:grpSpPr>
          <p:pic>
            <p:nvPicPr>
              <p:cNvPr id="312" name="Picture 311">
                <a:extLst>
                  <a:ext uri="{FF2B5EF4-FFF2-40B4-BE49-F238E27FC236}">
                    <a16:creationId xmlns:a16="http://schemas.microsoft.com/office/drawing/2014/main" id="{EE50892F-F3C0-42D4-A5BE-47615FE04FD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182"/>
              <a:stretch/>
            </p:blipFill>
            <p:spPr>
              <a:xfrm>
                <a:off x="3417333" y="221996"/>
                <a:ext cx="2019303" cy="5201920"/>
              </a:xfrm>
              <a:prstGeom prst="rect">
                <a:avLst/>
              </a:prstGeom>
              <a:grpFill/>
              <a:ln>
                <a:noFill/>
              </a:ln>
            </p:spPr>
          </p:pic>
          <p:pic>
            <p:nvPicPr>
              <p:cNvPr id="313" name="Picture 312">
                <a:extLst>
                  <a:ext uri="{FF2B5EF4-FFF2-40B4-BE49-F238E27FC236}">
                    <a16:creationId xmlns:a16="http://schemas.microsoft.com/office/drawing/2014/main" id="{9A64F4E1-C281-4631-9432-FB5AAAE475E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185"/>
              <a:stretch/>
            </p:blipFill>
            <p:spPr>
              <a:xfrm>
                <a:off x="-271212" y="221996"/>
                <a:ext cx="2591309" cy="5201920"/>
              </a:xfrm>
              <a:prstGeom prst="rect">
                <a:avLst/>
              </a:prstGeom>
              <a:grpFill/>
              <a:ln>
                <a:noFill/>
              </a:ln>
            </p:spPr>
          </p:pic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755CC47-1D01-4EFE-9D1D-6FAB1118EF00}"/>
                </a:ext>
              </a:extLst>
            </p:cNvPr>
            <p:cNvSpPr txBox="1"/>
            <p:nvPr/>
          </p:nvSpPr>
          <p:spPr>
            <a:xfrm>
              <a:off x="5828550" y="5829790"/>
              <a:ext cx="184731" cy="369332"/>
            </a:xfrm>
            <a:prstGeom prst="rect">
              <a:avLst/>
            </a:prstGeom>
            <a:grpFill/>
            <a:ln>
              <a:noFill/>
            </a:ln>
          </p:spPr>
          <p:txBody>
            <a:bodyPr wrap="none" rtlCol="0">
              <a:spAutoFit/>
            </a:bodyPr>
            <a:lstStyle/>
            <a:p>
              <a:endPara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2E0F761F-C9CE-42CE-93ED-464EF6C953B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031750" y="271008"/>
              <a:ext cx="702056" cy="639828"/>
              <a:chOff x="-271212" y="221996"/>
              <a:chExt cx="5707848" cy="5201920"/>
            </a:xfrm>
            <a:grpFill/>
          </p:grpSpPr>
          <p:pic>
            <p:nvPicPr>
              <p:cNvPr id="310" name="Picture 309">
                <a:extLst>
                  <a:ext uri="{FF2B5EF4-FFF2-40B4-BE49-F238E27FC236}">
                    <a16:creationId xmlns:a16="http://schemas.microsoft.com/office/drawing/2014/main" id="{6A6720E5-DEEE-44C1-9D1E-9EB0E22F61A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182"/>
              <a:stretch/>
            </p:blipFill>
            <p:spPr>
              <a:xfrm>
                <a:off x="3417333" y="221996"/>
                <a:ext cx="2019303" cy="5201920"/>
              </a:xfrm>
              <a:prstGeom prst="rect">
                <a:avLst/>
              </a:prstGeom>
              <a:grpFill/>
              <a:ln>
                <a:noFill/>
              </a:ln>
            </p:spPr>
          </p:pic>
          <p:pic>
            <p:nvPicPr>
              <p:cNvPr id="311" name="Picture 310">
                <a:extLst>
                  <a:ext uri="{FF2B5EF4-FFF2-40B4-BE49-F238E27FC236}">
                    <a16:creationId xmlns:a16="http://schemas.microsoft.com/office/drawing/2014/main" id="{00D6E469-6C6D-48CA-A056-24E0A0BA7CD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185"/>
              <a:stretch/>
            </p:blipFill>
            <p:spPr>
              <a:xfrm>
                <a:off x="-271212" y="221996"/>
                <a:ext cx="2591309" cy="5201920"/>
              </a:xfrm>
              <a:prstGeom prst="rect">
                <a:avLst/>
              </a:prstGeom>
              <a:grpFill/>
              <a:ln>
                <a:noFill/>
              </a:ln>
            </p:spPr>
          </p:pic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698E6B33-4261-4124-896D-D78648076C9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031750" y="910836"/>
              <a:ext cx="702056" cy="639828"/>
              <a:chOff x="-271212" y="221996"/>
              <a:chExt cx="5707848" cy="5201920"/>
            </a:xfrm>
            <a:grpFill/>
          </p:grpSpPr>
          <p:pic>
            <p:nvPicPr>
              <p:cNvPr id="308" name="Picture 307">
                <a:extLst>
                  <a:ext uri="{FF2B5EF4-FFF2-40B4-BE49-F238E27FC236}">
                    <a16:creationId xmlns:a16="http://schemas.microsoft.com/office/drawing/2014/main" id="{FE12B9F9-8987-49F9-B5A3-95FF1D99D12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182"/>
              <a:stretch/>
            </p:blipFill>
            <p:spPr>
              <a:xfrm>
                <a:off x="3417333" y="221996"/>
                <a:ext cx="2019303" cy="5201920"/>
              </a:xfrm>
              <a:prstGeom prst="rect">
                <a:avLst/>
              </a:prstGeom>
              <a:grpFill/>
              <a:ln>
                <a:noFill/>
              </a:ln>
            </p:spPr>
          </p:pic>
          <p:pic>
            <p:nvPicPr>
              <p:cNvPr id="309" name="Picture 308">
                <a:extLst>
                  <a:ext uri="{FF2B5EF4-FFF2-40B4-BE49-F238E27FC236}">
                    <a16:creationId xmlns:a16="http://schemas.microsoft.com/office/drawing/2014/main" id="{D8469EDC-B1AC-4505-A491-1B259D27732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185"/>
              <a:stretch/>
            </p:blipFill>
            <p:spPr>
              <a:xfrm>
                <a:off x="-271212" y="221996"/>
                <a:ext cx="2591309" cy="5201920"/>
              </a:xfrm>
              <a:prstGeom prst="rect">
                <a:avLst/>
              </a:prstGeom>
              <a:grpFill/>
              <a:ln>
                <a:noFill/>
              </a:ln>
            </p:spPr>
          </p:pic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1F90FC7D-8F22-4773-8858-4DF9B037B71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031750" y="1550664"/>
              <a:ext cx="702056" cy="639828"/>
              <a:chOff x="-271212" y="221996"/>
              <a:chExt cx="5707848" cy="5201920"/>
            </a:xfrm>
            <a:grpFill/>
          </p:grpSpPr>
          <p:pic>
            <p:nvPicPr>
              <p:cNvPr id="306" name="Picture 305">
                <a:extLst>
                  <a:ext uri="{FF2B5EF4-FFF2-40B4-BE49-F238E27FC236}">
                    <a16:creationId xmlns:a16="http://schemas.microsoft.com/office/drawing/2014/main" id="{AC68E318-9B82-48D4-8BFF-5F8F7066C1A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182"/>
              <a:stretch/>
            </p:blipFill>
            <p:spPr>
              <a:xfrm>
                <a:off x="3417333" y="221996"/>
                <a:ext cx="2019303" cy="5201920"/>
              </a:xfrm>
              <a:prstGeom prst="rect">
                <a:avLst/>
              </a:prstGeom>
              <a:grpFill/>
              <a:ln>
                <a:noFill/>
              </a:ln>
            </p:spPr>
          </p:pic>
          <p:pic>
            <p:nvPicPr>
              <p:cNvPr id="307" name="Picture 306">
                <a:extLst>
                  <a:ext uri="{FF2B5EF4-FFF2-40B4-BE49-F238E27FC236}">
                    <a16:creationId xmlns:a16="http://schemas.microsoft.com/office/drawing/2014/main" id="{E6DFACC9-1EA9-44A0-BB02-CD5E732E67F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185"/>
              <a:stretch/>
            </p:blipFill>
            <p:spPr>
              <a:xfrm>
                <a:off x="-271212" y="221996"/>
                <a:ext cx="2591309" cy="5201920"/>
              </a:xfrm>
              <a:prstGeom prst="rect">
                <a:avLst/>
              </a:prstGeom>
              <a:grpFill/>
              <a:ln>
                <a:noFill/>
              </a:ln>
            </p:spPr>
          </p:pic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54D223FE-4E30-4E80-9A1D-BED87EB1E7E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031750" y="2190492"/>
              <a:ext cx="702056" cy="639828"/>
              <a:chOff x="-271212" y="221996"/>
              <a:chExt cx="5707848" cy="5201920"/>
            </a:xfrm>
            <a:grpFill/>
          </p:grpSpPr>
          <p:pic>
            <p:nvPicPr>
              <p:cNvPr id="304" name="Picture 303">
                <a:extLst>
                  <a:ext uri="{FF2B5EF4-FFF2-40B4-BE49-F238E27FC236}">
                    <a16:creationId xmlns:a16="http://schemas.microsoft.com/office/drawing/2014/main" id="{80D441E8-2152-4AFD-BDAD-7FBE7D9DE7E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182"/>
              <a:stretch/>
            </p:blipFill>
            <p:spPr>
              <a:xfrm>
                <a:off x="3417333" y="221996"/>
                <a:ext cx="2019303" cy="5201920"/>
              </a:xfrm>
              <a:prstGeom prst="rect">
                <a:avLst/>
              </a:prstGeom>
              <a:grpFill/>
              <a:ln>
                <a:noFill/>
              </a:ln>
            </p:spPr>
          </p:pic>
          <p:pic>
            <p:nvPicPr>
              <p:cNvPr id="305" name="Picture 304">
                <a:extLst>
                  <a:ext uri="{FF2B5EF4-FFF2-40B4-BE49-F238E27FC236}">
                    <a16:creationId xmlns:a16="http://schemas.microsoft.com/office/drawing/2014/main" id="{111654C5-BF7C-48BE-B2D2-937AE0643AC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185"/>
              <a:stretch/>
            </p:blipFill>
            <p:spPr>
              <a:xfrm>
                <a:off x="-271212" y="221996"/>
                <a:ext cx="2591309" cy="5201920"/>
              </a:xfrm>
              <a:prstGeom prst="rect">
                <a:avLst/>
              </a:prstGeom>
              <a:grpFill/>
              <a:ln>
                <a:noFill/>
              </a:ln>
            </p:spPr>
          </p:pic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72A83641-66E5-463D-AF00-E722079A8CB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031750" y="2815316"/>
              <a:ext cx="702056" cy="639828"/>
              <a:chOff x="-271212" y="221996"/>
              <a:chExt cx="5707848" cy="5201920"/>
            </a:xfrm>
            <a:grpFill/>
          </p:grpSpPr>
          <p:pic>
            <p:nvPicPr>
              <p:cNvPr id="302" name="Picture 301">
                <a:extLst>
                  <a:ext uri="{FF2B5EF4-FFF2-40B4-BE49-F238E27FC236}">
                    <a16:creationId xmlns:a16="http://schemas.microsoft.com/office/drawing/2014/main" id="{A4E255BA-E50B-432D-B498-EA3A081E1D1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182"/>
              <a:stretch/>
            </p:blipFill>
            <p:spPr>
              <a:xfrm>
                <a:off x="3417333" y="221996"/>
                <a:ext cx="2019303" cy="5201920"/>
              </a:xfrm>
              <a:prstGeom prst="rect">
                <a:avLst/>
              </a:prstGeom>
              <a:grpFill/>
              <a:ln>
                <a:noFill/>
              </a:ln>
            </p:spPr>
          </p:pic>
          <p:pic>
            <p:nvPicPr>
              <p:cNvPr id="303" name="Picture 302">
                <a:extLst>
                  <a:ext uri="{FF2B5EF4-FFF2-40B4-BE49-F238E27FC236}">
                    <a16:creationId xmlns:a16="http://schemas.microsoft.com/office/drawing/2014/main" id="{CF5EBD30-60B9-4169-AD21-9177E2003B3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185"/>
              <a:stretch/>
            </p:blipFill>
            <p:spPr>
              <a:xfrm>
                <a:off x="-271212" y="221996"/>
                <a:ext cx="2591309" cy="5201920"/>
              </a:xfrm>
              <a:prstGeom prst="rect">
                <a:avLst/>
              </a:prstGeom>
              <a:grpFill/>
              <a:ln>
                <a:noFill/>
              </a:ln>
            </p:spPr>
          </p:pic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3E9227BB-705C-4C8D-A6A7-91421AFC731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031750" y="3455144"/>
              <a:ext cx="702056" cy="639828"/>
              <a:chOff x="-271212" y="221996"/>
              <a:chExt cx="5707848" cy="5201920"/>
            </a:xfrm>
            <a:grpFill/>
          </p:grpSpPr>
          <p:pic>
            <p:nvPicPr>
              <p:cNvPr id="300" name="Picture 299">
                <a:extLst>
                  <a:ext uri="{FF2B5EF4-FFF2-40B4-BE49-F238E27FC236}">
                    <a16:creationId xmlns:a16="http://schemas.microsoft.com/office/drawing/2014/main" id="{776A10F4-0E58-4A2D-B817-21B376B4F23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182"/>
              <a:stretch/>
            </p:blipFill>
            <p:spPr>
              <a:xfrm>
                <a:off x="3417333" y="221996"/>
                <a:ext cx="2019303" cy="5201920"/>
              </a:xfrm>
              <a:prstGeom prst="rect">
                <a:avLst/>
              </a:prstGeom>
              <a:grpFill/>
              <a:ln>
                <a:noFill/>
              </a:ln>
            </p:spPr>
          </p:pic>
          <p:pic>
            <p:nvPicPr>
              <p:cNvPr id="301" name="Picture 300">
                <a:extLst>
                  <a:ext uri="{FF2B5EF4-FFF2-40B4-BE49-F238E27FC236}">
                    <a16:creationId xmlns:a16="http://schemas.microsoft.com/office/drawing/2014/main" id="{305145E3-A1F4-473E-AE30-A92CC195BB9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185"/>
              <a:stretch/>
            </p:blipFill>
            <p:spPr>
              <a:xfrm>
                <a:off x="-271212" y="221996"/>
                <a:ext cx="2591309" cy="5201920"/>
              </a:xfrm>
              <a:prstGeom prst="rect">
                <a:avLst/>
              </a:prstGeom>
              <a:grpFill/>
              <a:ln>
                <a:noFill/>
              </a:ln>
            </p:spPr>
          </p:pic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65B63635-1684-42B9-9663-78A4AC106E1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031750" y="4094972"/>
              <a:ext cx="702056" cy="639828"/>
              <a:chOff x="-271212" y="221996"/>
              <a:chExt cx="5707848" cy="5201920"/>
            </a:xfrm>
            <a:grpFill/>
          </p:grpSpPr>
          <p:pic>
            <p:nvPicPr>
              <p:cNvPr id="298" name="Picture 297">
                <a:extLst>
                  <a:ext uri="{FF2B5EF4-FFF2-40B4-BE49-F238E27FC236}">
                    <a16:creationId xmlns:a16="http://schemas.microsoft.com/office/drawing/2014/main" id="{C981BA3F-8F71-4CF3-BE5F-18FD0F9D53B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182"/>
              <a:stretch/>
            </p:blipFill>
            <p:spPr>
              <a:xfrm>
                <a:off x="3417333" y="221996"/>
                <a:ext cx="2019303" cy="5201920"/>
              </a:xfrm>
              <a:prstGeom prst="rect">
                <a:avLst/>
              </a:prstGeom>
              <a:grpFill/>
              <a:ln>
                <a:noFill/>
              </a:ln>
            </p:spPr>
          </p:pic>
          <p:pic>
            <p:nvPicPr>
              <p:cNvPr id="299" name="Picture 298">
                <a:extLst>
                  <a:ext uri="{FF2B5EF4-FFF2-40B4-BE49-F238E27FC236}">
                    <a16:creationId xmlns:a16="http://schemas.microsoft.com/office/drawing/2014/main" id="{8F9F4902-F227-4D24-B291-9DCA8CCFB0A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185"/>
              <a:stretch/>
            </p:blipFill>
            <p:spPr>
              <a:xfrm>
                <a:off x="-271212" y="221996"/>
                <a:ext cx="2591309" cy="5201920"/>
              </a:xfrm>
              <a:prstGeom prst="rect">
                <a:avLst/>
              </a:prstGeom>
              <a:grpFill/>
              <a:ln>
                <a:noFill/>
              </a:ln>
            </p:spPr>
          </p:pic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AE595636-6DD0-4E8D-B8FA-B01E137CD9C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031750" y="4734800"/>
              <a:ext cx="702056" cy="639828"/>
              <a:chOff x="-271212" y="221996"/>
              <a:chExt cx="5707848" cy="5201920"/>
            </a:xfrm>
            <a:grpFill/>
          </p:grpSpPr>
          <p:pic>
            <p:nvPicPr>
              <p:cNvPr id="296" name="Picture 295">
                <a:extLst>
                  <a:ext uri="{FF2B5EF4-FFF2-40B4-BE49-F238E27FC236}">
                    <a16:creationId xmlns:a16="http://schemas.microsoft.com/office/drawing/2014/main" id="{A9ACCD8C-446F-4049-A142-DF2C570A136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182"/>
              <a:stretch/>
            </p:blipFill>
            <p:spPr>
              <a:xfrm>
                <a:off x="3417333" y="221996"/>
                <a:ext cx="2019303" cy="5201920"/>
              </a:xfrm>
              <a:prstGeom prst="rect">
                <a:avLst/>
              </a:prstGeom>
              <a:grpFill/>
              <a:ln>
                <a:noFill/>
              </a:ln>
            </p:spPr>
          </p:pic>
          <p:pic>
            <p:nvPicPr>
              <p:cNvPr id="297" name="Picture 296">
                <a:extLst>
                  <a:ext uri="{FF2B5EF4-FFF2-40B4-BE49-F238E27FC236}">
                    <a16:creationId xmlns:a16="http://schemas.microsoft.com/office/drawing/2014/main" id="{3EBAAF77-A414-4A9A-88AE-F0459C4182D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185"/>
              <a:stretch/>
            </p:blipFill>
            <p:spPr>
              <a:xfrm>
                <a:off x="-271212" y="221996"/>
                <a:ext cx="2591309" cy="5201920"/>
              </a:xfrm>
              <a:prstGeom prst="rect">
                <a:avLst/>
              </a:prstGeom>
              <a:grpFill/>
              <a:ln>
                <a:noFill/>
              </a:ln>
            </p:spPr>
          </p:pic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E506E564-B09D-42B6-B3FC-C76B65614F8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031750" y="5374628"/>
              <a:ext cx="702056" cy="639828"/>
              <a:chOff x="-271212" y="221996"/>
              <a:chExt cx="5707848" cy="5201920"/>
            </a:xfrm>
            <a:grpFill/>
          </p:grpSpPr>
          <p:pic>
            <p:nvPicPr>
              <p:cNvPr id="294" name="Picture 293">
                <a:extLst>
                  <a:ext uri="{FF2B5EF4-FFF2-40B4-BE49-F238E27FC236}">
                    <a16:creationId xmlns:a16="http://schemas.microsoft.com/office/drawing/2014/main" id="{BA3E589B-7323-4ABB-946C-D39C356ADC8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182"/>
              <a:stretch/>
            </p:blipFill>
            <p:spPr>
              <a:xfrm>
                <a:off x="3417333" y="221996"/>
                <a:ext cx="2019303" cy="5201920"/>
              </a:xfrm>
              <a:prstGeom prst="rect">
                <a:avLst/>
              </a:prstGeom>
              <a:grpFill/>
              <a:ln>
                <a:noFill/>
              </a:ln>
            </p:spPr>
          </p:pic>
          <p:pic>
            <p:nvPicPr>
              <p:cNvPr id="295" name="Picture 294">
                <a:extLst>
                  <a:ext uri="{FF2B5EF4-FFF2-40B4-BE49-F238E27FC236}">
                    <a16:creationId xmlns:a16="http://schemas.microsoft.com/office/drawing/2014/main" id="{117EAEB6-34C9-4502-9B27-48B1AF847DC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185"/>
              <a:stretch/>
            </p:blipFill>
            <p:spPr>
              <a:xfrm>
                <a:off x="-271212" y="221996"/>
                <a:ext cx="2591309" cy="5201920"/>
              </a:xfrm>
              <a:prstGeom prst="rect">
                <a:avLst/>
              </a:prstGeom>
              <a:grpFill/>
              <a:ln>
                <a:noFill/>
              </a:ln>
            </p:spPr>
          </p:pic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23F79631-FCC9-4C0C-901E-A3EB1CBB859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031750" y="6014456"/>
              <a:ext cx="702056" cy="639828"/>
              <a:chOff x="-271212" y="221996"/>
              <a:chExt cx="5707848" cy="5201920"/>
            </a:xfrm>
            <a:grpFill/>
          </p:grpSpPr>
          <p:pic>
            <p:nvPicPr>
              <p:cNvPr id="292" name="Picture 291">
                <a:extLst>
                  <a:ext uri="{FF2B5EF4-FFF2-40B4-BE49-F238E27FC236}">
                    <a16:creationId xmlns:a16="http://schemas.microsoft.com/office/drawing/2014/main" id="{28BD7B9C-72BE-4EDF-B011-95628AA1269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182"/>
              <a:stretch/>
            </p:blipFill>
            <p:spPr>
              <a:xfrm>
                <a:off x="3417333" y="221996"/>
                <a:ext cx="2019303" cy="5201920"/>
              </a:xfrm>
              <a:prstGeom prst="rect">
                <a:avLst/>
              </a:prstGeom>
              <a:grpFill/>
              <a:ln>
                <a:noFill/>
              </a:ln>
            </p:spPr>
          </p:pic>
          <p:pic>
            <p:nvPicPr>
              <p:cNvPr id="293" name="Picture 292">
                <a:extLst>
                  <a:ext uri="{FF2B5EF4-FFF2-40B4-BE49-F238E27FC236}">
                    <a16:creationId xmlns:a16="http://schemas.microsoft.com/office/drawing/2014/main" id="{91AC0431-58D6-437B-A474-154AEEC9C1A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185"/>
              <a:stretch/>
            </p:blipFill>
            <p:spPr>
              <a:xfrm>
                <a:off x="-271212" y="221996"/>
                <a:ext cx="2591309" cy="5201920"/>
              </a:xfrm>
              <a:prstGeom prst="rect">
                <a:avLst/>
              </a:prstGeom>
              <a:grpFill/>
              <a:ln>
                <a:noFill/>
              </a:ln>
            </p:spPr>
          </p:pic>
        </p:grp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E5F0E69-80FD-4457-B9E2-039113C6467E}"/>
                </a:ext>
              </a:extLst>
            </p:cNvPr>
            <p:cNvSpPr txBox="1"/>
            <p:nvPr/>
          </p:nvSpPr>
          <p:spPr>
            <a:xfrm>
              <a:off x="6665564" y="5829790"/>
              <a:ext cx="184731" cy="369332"/>
            </a:xfrm>
            <a:prstGeom prst="rect">
              <a:avLst/>
            </a:prstGeom>
            <a:grpFill/>
            <a:ln>
              <a:noFill/>
            </a:ln>
          </p:spPr>
          <p:txBody>
            <a:bodyPr wrap="none" rtlCol="0">
              <a:spAutoFit/>
            </a:bodyPr>
            <a:lstStyle/>
            <a:p>
              <a:endPara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EEB32998-360E-4875-9E15-D3D01ADAE5F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850295" y="271008"/>
              <a:ext cx="702056" cy="639828"/>
              <a:chOff x="-271212" y="221996"/>
              <a:chExt cx="5707848" cy="5201920"/>
            </a:xfrm>
            <a:grpFill/>
          </p:grpSpPr>
          <p:pic>
            <p:nvPicPr>
              <p:cNvPr id="290" name="Picture 289">
                <a:extLst>
                  <a:ext uri="{FF2B5EF4-FFF2-40B4-BE49-F238E27FC236}">
                    <a16:creationId xmlns:a16="http://schemas.microsoft.com/office/drawing/2014/main" id="{0FC244DE-091E-42E5-8164-2FB6E0B4B67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182"/>
              <a:stretch/>
            </p:blipFill>
            <p:spPr>
              <a:xfrm>
                <a:off x="3417333" y="221996"/>
                <a:ext cx="2019303" cy="5201920"/>
              </a:xfrm>
              <a:prstGeom prst="rect">
                <a:avLst/>
              </a:prstGeom>
              <a:grpFill/>
              <a:ln>
                <a:noFill/>
              </a:ln>
            </p:spPr>
          </p:pic>
          <p:pic>
            <p:nvPicPr>
              <p:cNvPr id="291" name="Picture 290">
                <a:extLst>
                  <a:ext uri="{FF2B5EF4-FFF2-40B4-BE49-F238E27FC236}">
                    <a16:creationId xmlns:a16="http://schemas.microsoft.com/office/drawing/2014/main" id="{A04AE9DA-9B8A-480E-8207-B3C2B0A0EC5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185"/>
              <a:stretch/>
            </p:blipFill>
            <p:spPr>
              <a:xfrm>
                <a:off x="-271212" y="221996"/>
                <a:ext cx="2591309" cy="5201920"/>
              </a:xfrm>
              <a:prstGeom prst="rect">
                <a:avLst/>
              </a:prstGeom>
              <a:grpFill/>
              <a:ln>
                <a:noFill/>
              </a:ln>
            </p:spPr>
          </p:pic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E301C3E4-7AA0-4486-AA6F-4066975BDA6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850295" y="910836"/>
              <a:ext cx="702056" cy="639828"/>
              <a:chOff x="-271212" y="221996"/>
              <a:chExt cx="5707848" cy="5201920"/>
            </a:xfrm>
            <a:grpFill/>
          </p:grpSpPr>
          <p:pic>
            <p:nvPicPr>
              <p:cNvPr id="288" name="Picture 287">
                <a:extLst>
                  <a:ext uri="{FF2B5EF4-FFF2-40B4-BE49-F238E27FC236}">
                    <a16:creationId xmlns:a16="http://schemas.microsoft.com/office/drawing/2014/main" id="{80D34D9A-8997-4F0B-BB30-67BF97F681A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182"/>
              <a:stretch/>
            </p:blipFill>
            <p:spPr>
              <a:xfrm>
                <a:off x="3417333" y="221996"/>
                <a:ext cx="2019303" cy="5201920"/>
              </a:xfrm>
              <a:prstGeom prst="rect">
                <a:avLst/>
              </a:prstGeom>
              <a:grpFill/>
              <a:ln>
                <a:noFill/>
              </a:ln>
            </p:spPr>
          </p:pic>
          <p:pic>
            <p:nvPicPr>
              <p:cNvPr id="289" name="Picture 288">
                <a:extLst>
                  <a:ext uri="{FF2B5EF4-FFF2-40B4-BE49-F238E27FC236}">
                    <a16:creationId xmlns:a16="http://schemas.microsoft.com/office/drawing/2014/main" id="{D3AFAAD6-037F-4D39-AA8B-491A20485AD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185"/>
              <a:stretch/>
            </p:blipFill>
            <p:spPr>
              <a:xfrm>
                <a:off x="-271212" y="221996"/>
                <a:ext cx="2591309" cy="5201920"/>
              </a:xfrm>
              <a:prstGeom prst="rect">
                <a:avLst/>
              </a:prstGeom>
              <a:grpFill/>
              <a:ln>
                <a:noFill/>
              </a:ln>
            </p:spPr>
          </p:pic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6165E746-4D91-464B-A9E7-0F4447C12BA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850295" y="1550664"/>
              <a:ext cx="702056" cy="639828"/>
              <a:chOff x="-271212" y="221996"/>
              <a:chExt cx="5707848" cy="5201920"/>
            </a:xfrm>
            <a:grpFill/>
          </p:grpSpPr>
          <p:pic>
            <p:nvPicPr>
              <p:cNvPr id="286" name="Picture 285">
                <a:extLst>
                  <a:ext uri="{FF2B5EF4-FFF2-40B4-BE49-F238E27FC236}">
                    <a16:creationId xmlns:a16="http://schemas.microsoft.com/office/drawing/2014/main" id="{2A540F5F-CED8-4226-892B-971E055DC63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182"/>
              <a:stretch/>
            </p:blipFill>
            <p:spPr>
              <a:xfrm>
                <a:off x="3417333" y="221996"/>
                <a:ext cx="2019303" cy="5201920"/>
              </a:xfrm>
              <a:prstGeom prst="rect">
                <a:avLst/>
              </a:prstGeom>
              <a:grpFill/>
              <a:ln>
                <a:noFill/>
              </a:ln>
            </p:spPr>
          </p:pic>
          <p:pic>
            <p:nvPicPr>
              <p:cNvPr id="287" name="Picture 286">
                <a:extLst>
                  <a:ext uri="{FF2B5EF4-FFF2-40B4-BE49-F238E27FC236}">
                    <a16:creationId xmlns:a16="http://schemas.microsoft.com/office/drawing/2014/main" id="{F8BE3A8B-1575-443F-B6E7-E50F4DD6834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185"/>
              <a:stretch/>
            </p:blipFill>
            <p:spPr>
              <a:xfrm>
                <a:off x="-271212" y="221996"/>
                <a:ext cx="2591309" cy="5201920"/>
              </a:xfrm>
              <a:prstGeom prst="rect">
                <a:avLst/>
              </a:prstGeom>
              <a:grpFill/>
              <a:ln>
                <a:noFill/>
              </a:ln>
            </p:spPr>
          </p:pic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2F90DA2F-425F-44B2-AC23-E7DB2920C2F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850295" y="2190492"/>
              <a:ext cx="702056" cy="639828"/>
              <a:chOff x="-271212" y="221996"/>
              <a:chExt cx="5707848" cy="5201920"/>
            </a:xfrm>
            <a:grpFill/>
          </p:grpSpPr>
          <p:pic>
            <p:nvPicPr>
              <p:cNvPr id="284" name="Picture 283">
                <a:extLst>
                  <a:ext uri="{FF2B5EF4-FFF2-40B4-BE49-F238E27FC236}">
                    <a16:creationId xmlns:a16="http://schemas.microsoft.com/office/drawing/2014/main" id="{3B0CE58D-A303-4DA1-8B5E-273503B9DB7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182"/>
              <a:stretch/>
            </p:blipFill>
            <p:spPr>
              <a:xfrm>
                <a:off x="3417333" y="221996"/>
                <a:ext cx="2019303" cy="5201920"/>
              </a:xfrm>
              <a:prstGeom prst="rect">
                <a:avLst/>
              </a:prstGeom>
              <a:grpFill/>
              <a:ln>
                <a:noFill/>
              </a:ln>
            </p:spPr>
          </p:pic>
          <p:pic>
            <p:nvPicPr>
              <p:cNvPr id="285" name="Picture 284">
                <a:extLst>
                  <a:ext uri="{FF2B5EF4-FFF2-40B4-BE49-F238E27FC236}">
                    <a16:creationId xmlns:a16="http://schemas.microsoft.com/office/drawing/2014/main" id="{05DA6D62-49DC-459A-AAC7-42C04801423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185"/>
              <a:stretch/>
            </p:blipFill>
            <p:spPr>
              <a:xfrm>
                <a:off x="-271212" y="221996"/>
                <a:ext cx="2591309" cy="5201920"/>
              </a:xfrm>
              <a:prstGeom prst="rect">
                <a:avLst/>
              </a:prstGeom>
              <a:grpFill/>
              <a:ln>
                <a:noFill/>
              </a:ln>
            </p:spPr>
          </p:pic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F29FD235-968E-485C-9C3B-7CF61C03587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850295" y="2815316"/>
              <a:ext cx="702056" cy="639828"/>
              <a:chOff x="-271212" y="221996"/>
              <a:chExt cx="5707848" cy="5201920"/>
            </a:xfrm>
            <a:grpFill/>
          </p:grpSpPr>
          <p:pic>
            <p:nvPicPr>
              <p:cNvPr id="282" name="Picture 281">
                <a:extLst>
                  <a:ext uri="{FF2B5EF4-FFF2-40B4-BE49-F238E27FC236}">
                    <a16:creationId xmlns:a16="http://schemas.microsoft.com/office/drawing/2014/main" id="{7BC6377B-DDCC-4F3E-B610-90CF709608E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182"/>
              <a:stretch/>
            </p:blipFill>
            <p:spPr>
              <a:xfrm>
                <a:off x="3417333" y="221996"/>
                <a:ext cx="2019303" cy="5201920"/>
              </a:xfrm>
              <a:prstGeom prst="rect">
                <a:avLst/>
              </a:prstGeom>
              <a:grpFill/>
              <a:ln>
                <a:noFill/>
              </a:ln>
            </p:spPr>
          </p:pic>
          <p:pic>
            <p:nvPicPr>
              <p:cNvPr id="283" name="Picture 282">
                <a:extLst>
                  <a:ext uri="{FF2B5EF4-FFF2-40B4-BE49-F238E27FC236}">
                    <a16:creationId xmlns:a16="http://schemas.microsoft.com/office/drawing/2014/main" id="{023C7EEF-F544-432E-A17A-AFFF4C33BE2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185"/>
              <a:stretch/>
            </p:blipFill>
            <p:spPr>
              <a:xfrm>
                <a:off x="-271212" y="221996"/>
                <a:ext cx="2591309" cy="5201920"/>
              </a:xfrm>
              <a:prstGeom prst="rect">
                <a:avLst/>
              </a:prstGeom>
              <a:grpFill/>
              <a:ln>
                <a:noFill/>
              </a:ln>
            </p:spPr>
          </p:pic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A6C5B1EB-DB30-4DD5-AE61-6DF70BBE745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850295" y="3455144"/>
              <a:ext cx="702056" cy="639828"/>
              <a:chOff x="-271212" y="221996"/>
              <a:chExt cx="5707848" cy="5201920"/>
            </a:xfrm>
            <a:grpFill/>
          </p:grpSpPr>
          <p:pic>
            <p:nvPicPr>
              <p:cNvPr id="280" name="Picture 279">
                <a:extLst>
                  <a:ext uri="{FF2B5EF4-FFF2-40B4-BE49-F238E27FC236}">
                    <a16:creationId xmlns:a16="http://schemas.microsoft.com/office/drawing/2014/main" id="{DF3D565B-8B9A-49FD-A600-9E3D0F9F451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182"/>
              <a:stretch/>
            </p:blipFill>
            <p:spPr>
              <a:xfrm>
                <a:off x="3417333" y="221996"/>
                <a:ext cx="2019303" cy="5201920"/>
              </a:xfrm>
              <a:prstGeom prst="rect">
                <a:avLst/>
              </a:prstGeom>
              <a:grpFill/>
              <a:ln>
                <a:noFill/>
              </a:ln>
            </p:spPr>
          </p:pic>
          <p:pic>
            <p:nvPicPr>
              <p:cNvPr id="281" name="Picture 280">
                <a:extLst>
                  <a:ext uri="{FF2B5EF4-FFF2-40B4-BE49-F238E27FC236}">
                    <a16:creationId xmlns:a16="http://schemas.microsoft.com/office/drawing/2014/main" id="{FE05D060-7D54-41C6-8F7E-C03E30970CE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185"/>
              <a:stretch/>
            </p:blipFill>
            <p:spPr>
              <a:xfrm>
                <a:off x="-271212" y="221996"/>
                <a:ext cx="2591309" cy="5201920"/>
              </a:xfrm>
              <a:prstGeom prst="rect">
                <a:avLst/>
              </a:prstGeom>
              <a:grpFill/>
              <a:ln>
                <a:noFill/>
              </a:ln>
            </p:spPr>
          </p:pic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4351EA33-DD4D-4D0D-8D08-63964A7230D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850295" y="4094972"/>
              <a:ext cx="702056" cy="639828"/>
              <a:chOff x="-271212" y="221996"/>
              <a:chExt cx="5707848" cy="5201920"/>
            </a:xfrm>
            <a:grpFill/>
          </p:grpSpPr>
          <p:pic>
            <p:nvPicPr>
              <p:cNvPr id="278" name="Picture 277">
                <a:extLst>
                  <a:ext uri="{FF2B5EF4-FFF2-40B4-BE49-F238E27FC236}">
                    <a16:creationId xmlns:a16="http://schemas.microsoft.com/office/drawing/2014/main" id="{CABD10DD-DB32-4458-9FB6-4109DBA8395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182"/>
              <a:stretch/>
            </p:blipFill>
            <p:spPr>
              <a:xfrm>
                <a:off x="3417333" y="221996"/>
                <a:ext cx="2019303" cy="5201920"/>
              </a:xfrm>
              <a:prstGeom prst="rect">
                <a:avLst/>
              </a:prstGeom>
              <a:grpFill/>
              <a:ln>
                <a:noFill/>
              </a:ln>
            </p:spPr>
          </p:pic>
          <p:pic>
            <p:nvPicPr>
              <p:cNvPr id="279" name="Picture 278">
                <a:extLst>
                  <a:ext uri="{FF2B5EF4-FFF2-40B4-BE49-F238E27FC236}">
                    <a16:creationId xmlns:a16="http://schemas.microsoft.com/office/drawing/2014/main" id="{96A331A1-40EB-4957-93BD-395132AA468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185"/>
              <a:stretch/>
            </p:blipFill>
            <p:spPr>
              <a:xfrm>
                <a:off x="-271212" y="221996"/>
                <a:ext cx="2591309" cy="5201920"/>
              </a:xfrm>
              <a:prstGeom prst="rect">
                <a:avLst/>
              </a:prstGeom>
              <a:grpFill/>
              <a:ln>
                <a:noFill/>
              </a:ln>
            </p:spPr>
          </p:pic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B74C1FF1-38C3-4973-BFEC-855B7FC2584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850295" y="4734800"/>
              <a:ext cx="702056" cy="639828"/>
              <a:chOff x="-271212" y="221996"/>
              <a:chExt cx="5707848" cy="5201920"/>
            </a:xfrm>
            <a:grpFill/>
          </p:grpSpPr>
          <p:pic>
            <p:nvPicPr>
              <p:cNvPr id="276" name="Picture 275">
                <a:extLst>
                  <a:ext uri="{FF2B5EF4-FFF2-40B4-BE49-F238E27FC236}">
                    <a16:creationId xmlns:a16="http://schemas.microsoft.com/office/drawing/2014/main" id="{FD3DC756-2313-47C0-AB6A-548E03634CE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182"/>
              <a:stretch/>
            </p:blipFill>
            <p:spPr>
              <a:xfrm>
                <a:off x="3417333" y="221996"/>
                <a:ext cx="2019303" cy="5201920"/>
              </a:xfrm>
              <a:prstGeom prst="rect">
                <a:avLst/>
              </a:prstGeom>
              <a:grpFill/>
              <a:ln>
                <a:noFill/>
              </a:ln>
            </p:spPr>
          </p:pic>
          <p:pic>
            <p:nvPicPr>
              <p:cNvPr id="277" name="Picture 276">
                <a:extLst>
                  <a:ext uri="{FF2B5EF4-FFF2-40B4-BE49-F238E27FC236}">
                    <a16:creationId xmlns:a16="http://schemas.microsoft.com/office/drawing/2014/main" id="{9ED20D0C-51EA-4035-92D0-687B641A135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185"/>
              <a:stretch/>
            </p:blipFill>
            <p:spPr>
              <a:xfrm>
                <a:off x="-271212" y="221996"/>
                <a:ext cx="2591309" cy="5201920"/>
              </a:xfrm>
              <a:prstGeom prst="rect">
                <a:avLst/>
              </a:prstGeom>
              <a:grpFill/>
              <a:ln>
                <a:noFill/>
              </a:ln>
            </p:spPr>
          </p:pic>
        </p:grp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9F9F7F4F-2846-46FF-8D90-CD1A18D459E0}"/>
                </a:ext>
              </a:extLst>
            </p:cNvPr>
            <p:cNvSpPr txBox="1"/>
            <p:nvPr/>
          </p:nvSpPr>
          <p:spPr>
            <a:xfrm>
              <a:off x="9330351" y="2824968"/>
              <a:ext cx="184731" cy="369332"/>
            </a:xfrm>
            <a:prstGeom prst="rect">
              <a:avLst/>
            </a:prstGeom>
            <a:grpFill/>
            <a:ln>
              <a:noFill/>
            </a:ln>
          </p:spPr>
          <p:txBody>
            <a:bodyPr wrap="none" rtlCol="0">
              <a:spAutoFit/>
            </a:bodyPr>
            <a:lstStyle/>
            <a:p>
              <a:endPara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76637CFD-961B-4280-852B-86B1FDCA4A8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850295" y="5374628"/>
              <a:ext cx="702056" cy="639828"/>
              <a:chOff x="-271212" y="221996"/>
              <a:chExt cx="5707848" cy="5201920"/>
            </a:xfrm>
            <a:grpFill/>
          </p:grpSpPr>
          <p:pic>
            <p:nvPicPr>
              <p:cNvPr id="274" name="Picture 273">
                <a:extLst>
                  <a:ext uri="{FF2B5EF4-FFF2-40B4-BE49-F238E27FC236}">
                    <a16:creationId xmlns:a16="http://schemas.microsoft.com/office/drawing/2014/main" id="{650AA0A9-B0EA-4A4F-8A8B-6D39CF9BF59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182"/>
              <a:stretch/>
            </p:blipFill>
            <p:spPr>
              <a:xfrm>
                <a:off x="3417333" y="221996"/>
                <a:ext cx="2019303" cy="5201920"/>
              </a:xfrm>
              <a:prstGeom prst="rect">
                <a:avLst/>
              </a:prstGeom>
              <a:grpFill/>
              <a:ln>
                <a:noFill/>
              </a:ln>
            </p:spPr>
          </p:pic>
          <p:pic>
            <p:nvPicPr>
              <p:cNvPr id="275" name="Picture 274">
                <a:extLst>
                  <a:ext uri="{FF2B5EF4-FFF2-40B4-BE49-F238E27FC236}">
                    <a16:creationId xmlns:a16="http://schemas.microsoft.com/office/drawing/2014/main" id="{00011AD7-AE4E-4D74-8A63-104D40B836C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185"/>
              <a:stretch/>
            </p:blipFill>
            <p:spPr>
              <a:xfrm>
                <a:off x="-271212" y="221996"/>
                <a:ext cx="2591309" cy="5201920"/>
              </a:xfrm>
              <a:prstGeom prst="rect">
                <a:avLst/>
              </a:prstGeom>
              <a:grpFill/>
              <a:ln>
                <a:noFill/>
              </a:ln>
            </p:spPr>
          </p:pic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2E1D8F4C-1F78-40F6-9193-442E8C746C5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850295" y="6014456"/>
              <a:ext cx="702056" cy="639828"/>
              <a:chOff x="-271212" y="221996"/>
              <a:chExt cx="5707848" cy="5201920"/>
            </a:xfrm>
            <a:grpFill/>
          </p:grpSpPr>
          <p:pic>
            <p:nvPicPr>
              <p:cNvPr id="272" name="Picture 271">
                <a:extLst>
                  <a:ext uri="{FF2B5EF4-FFF2-40B4-BE49-F238E27FC236}">
                    <a16:creationId xmlns:a16="http://schemas.microsoft.com/office/drawing/2014/main" id="{1BBB7999-51E0-4D6A-90CF-C59111743AA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182"/>
              <a:stretch/>
            </p:blipFill>
            <p:spPr>
              <a:xfrm>
                <a:off x="3417333" y="221996"/>
                <a:ext cx="2019303" cy="5201920"/>
              </a:xfrm>
              <a:prstGeom prst="rect">
                <a:avLst/>
              </a:prstGeom>
              <a:grpFill/>
              <a:ln>
                <a:noFill/>
              </a:ln>
            </p:spPr>
          </p:pic>
          <p:pic>
            <p:nvPicPr>
              <p:cNvPr id="273" name="Picture 272">
                <a:extLst>
                  <a:ext uri="{FF2B5EF4-FFF2-40B4-BE49-F238E27FC236}">
                    <a16:creationId xmlns:a16="http://schemas.microsoft.com/office/drawing/2014/main" id="{00057BAD-0396-4A71-8996-0A7B05E16F6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185"/>
              <a:stretch/>
            </p:blipFill>
            <p:spPr>
              <a:xfrm>
                <a:off x="-271212" y="221996"/>
                <a:ext cx="2591309" cy="5201920"/>
              </a:xfrm>
              <a:prstGeom prst="rect">
                <a:avLst/>
              </a:prstGeom>
              <a:grpFill/>
              <a:ln>
                <a:noFill/>
              </a:ln>
            </p:spPr>
          </p:pic>
        </p:grp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DF26A578-ABFE-4A16-BBEB-89BD4A23EDCD}"/>
                </a:ext>
              </a:extLst>
            </p:cNvPr>
            <p:cNvSpPr txBox="1"/>
            <p:nvPr/>
          </p:nvSpPr>
          <p:spPr>
            <a:xfrm>
              <a:off x="7484109" y="5829790"/>
              <a:ext cx="184731" cy="369332"/>
            </a:xfrm>
            <a:prstGeom prst="rect">
              <a:avLst/>
            </a:prstGeom>
            <a:grpFill/>
            <a:ln>
              <a:noFill/>
            </a:ln>
          </p:spPr>
          <p:txBody>
            <a:bodyPr wrap="none" rtlCol="0">
              <a:spAutoFit/>
            </a:bodyPr>
            <a:lstStyle/>
            <a:p>
              <a:endPara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1F0F0D76-8198-4C53-BDAA-62CFBDBB926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687309" y="271008"/>
              <a:ext cx="702056" cy="639828"/>
              <a:chOff x="-271212" y="221996"/>
              <a:chExt cx="5707848" cy="5201920"/>
            </a:xfrm>
            <a:grpFill/>
          </p:grpSpPr>
          <p:pic>
            <p:nvPicPr>
              <p:cNvPr id="270" name="Picture 269">
                <a:extLst>
                  <a:ext uri="{FF2B5EF4-FFF2-40B4-BE49-F238E27FC236}">
                    <a16:creationId xmlns:a16="http://schemas.microsoft.com/office/drawing/2014/main" id="{927CF59C-1AF8-4DAA-A505-556F58C0340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182"/>
              <a:stretch/>
            </p:blipFill>
            <p:spPr>
              <a:xfrm>
                <a:off x="3417333" y="221996"/>
                <a:ext cx="2019303" cy="5201920"/>
              </a:xfrm>
              <a:prstGeom prst="rect">
                <a:avLst/>
              </a:prstGeom>
              <a:grpFill/>
              <a:ln>
                <a:noFill/>
              </a:ln>
            </p:spPr>
          </p:pic>
          <p:pic>
            <p:nvPicPr>
              <p:cNvPr id="271" name="Picture 270">
                <a:extLst>
                  <a:ext uri="{FF2B5EF4-FFF2-40B4-BE49-F238E27FC236}">
                    <a16:creationId xmlns:a16="http://schemas.microsoft.com/office/drawing/2014/main" id="{590EA4C7-DA2D-4BD7-9C90-4E82D57769F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185"/>
              <a:stretch/>
            </p:blipFill>
            <p:spPr>
              <a:xfrm>
                <a:off x="-271212" y="221996"/>
                <a:ext cx="2591309" cy="5201920"/>
              </a:xfrm>
              <a:prstGeom prst="rect">
                <a:avLst/>
              </a:prstGeom>
              <a:grpFill/>
              <a:ln>
                <a:noFill/>
              </a:ln>
            </p:spPr>
          </p:pic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08C4C6B5-F690-4344-B652-1193D20A518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687309" y="910836"/>
              <a:ext cx="702056" cy="639828"/>
              <a:chOff x="-271212" y="221996"/>
              <a:chExt cx="5707848" cy="5201920"/>
            </a:xfrm>
            <a:grpFill/>
          </p:grpSpPr>
          <p:pic>
            <p:nvPicPr>
              <p:cNvPr id="268" name="Picture 267">
                <a:extLst>
                  <a:ext uri="{FF2B5EF4-FFF2-40B4-BE49-F238E27FC236}">
                    <a16:creationId xmlns:a16="http://schemas.microsoft.com/office/drawing/2014/main" id="{E250E2F4-EDC4-4224-B760-11D9121B2D3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182"/>
              <a:stretch/>
            </p:blipFill>
            <p:spPr>
              <a:xfrm>
                <a:off x="3417333" y="221996"/>
                <a:ext cx="2019303" cy="5201920"/>
              </a:xfrm>
              <a:prstGeom prst="rect">
                <a:avLst/>
              </a:prstGeom>
              <a:grpFill/>
              <a:ln>
                <a:noFill/>
              </a:ln>
            </p:spPr>
          </p:pic>
          <p:pic>
            <p:nvPicPr>
              <p:cNvPr id="269" name="Picture 268">
                <a:extLst>
                  <a:ext uri="{FF2B5EF4-FFF2-40B4-BE49-F238E27FC236}">
                    <a16:creationId xmlns:a16="http://schemas.microsoft.com/office/drawing/2014/main" id="{2BB4D190-F39C-4464-88AF-5C7B7C69095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185"/>
              <a:stretch/>
            </p:blipFill>
            <p:spPr>
              <a:xfrm>
                <a:off x="-271212" y="221996"/>
                <a:ext cx="2591309" cy="5201920"/>
              </a:xfrm>
              <a:prstGeom prst="rect">
                <a:avLst/>
              </a:prstGeom>
              <a:grpFill/>
              <a:ln>
                <a:noFill/>
              </a:ln>
            </p:spPr>
          </p:pic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0ABFB23D-5687-4AE7-8AAC-4E501031499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687309" y="1550664"/>
              <a:ext cx="702056" cy="639828"/>
              <a:chOff x="-271212" y="221996"/>
              <a:chExt cx="5707848" cy="5201920"/>
            </a:xfrm>
            <a:grpFill/>
          </p:grpSpPr>
          <p:pic>
            <p:nvPicPr>
              <p:cNvPr id="266" name="Picture 265">
                <a:extLst>
                  <a:ext uri="{FF2B5EF4-FFF2-40B4-BE49-F238E27FC236}">
                    <a16:creationId xmlns:a16="http://schemas.microsoft.com/office/drawing/2014/main" id="{C52DE92C-6DE6-46EF-97C6-29F54371D43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182"/>
              <a:stretch/>
            </p:blipFill>
            <p:spPr>
              <a:xfrm>
                <a:off x="3417333" y="221996"/>
                <a:ext cx="2019303" cy="5201920"/>
              </a:xfrm>
              <a:prstGeom prst="rect">
                <a:avLst/>
              </a:prstGeom>
              <a:grpFill/>
              <a:ln>
                <a:noFill/>
              </a:ln>
            </p:spPr>
          </p:pic>
          <p:pic>
            <p:nvPicPr>
              <p:cNvPr id="267" name="Picture 266">
                <a:extLst>
                  <a:ext uri="{FF2B5EF4-FFF2-40B4-BE49-F238E27FC236}">
                    <a16:creationId xmlns:a16="http://schemas.microsoft.com/office/drawing/2014/main" id="{5F45B84A-0053-4B6B-B4CD-ED8F0517A52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185"/>
              <a:stretch/>
            </p:blipFill>
            <p:spPr>
              <a:xfrm>
                <a:off x="-271212" y="221996"/>
                <a:ext cx="2591309" cy="5201920"/>
              </a:xfrm>
              <a:prstGeom prst="rect">
                <a:avLst/>
              </a:prstGeom>
              <a:grpFill/>
              <a:ln>
                <a:noFill/>
              </a:ln>
            </p:spPr>
          </p:pic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547C76B8-A337-438F-A13C-9154D327A05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687309" y="2190492"/>
              <a:ext cx="702056" cy="639828"/>
              <a:chOff x="-271212" y="221996"/>
              <a:chExt cx="5707848" cy="5201920"/>
            </a:xfrm>
            <a:grpFill/>
          </p:grpSpPr>
          <p:pic>
            <p:nvPicPr>
              <p:cNvPr id="264" name="Picture 263">
                <a:extLst>
                  <a:ext uri="{FF2B5EF4-FFF2-40B4-BE49-F238E27FC236}">
                    <a16:creationId xmlns:a16="http://schemas.microsoft.com/office/drawing/2014/main" id="{F5127D11-B5C5-47C0-AB4E-A67BCA2F4DA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182"/>
              <a:stretch/>
            </p:blipFill>
            <p:spPr>
              <a:xfrm>
                <a:off x="3417333" y="221996"/>
                <a:ext cx="2019303" cy="5201920"/>
              </a:xfrm>
              <a:prstGeom prst="rect">
                <a:avLst/>
              </a:prstGeom>
              <a:grpFill/>
              <a:ln>
                <a:noFill/>
              </a:ln>
            </p:spPr>
          </p:pic>
          <p:pic>
            <p:nvPicPr>
              <p:cNvPr id="265" name="Picture 264">
                <a:extLst>
                  <a:ext uri="{FF2B5EF4-FFF2-40B4-BE49-F238E27FC236}">
                    <a16:creationId xmlns:a16="http://schemas.microsoft.com/office/drawing/2014/main" id="{A2CD7A9D-F22E-4022-9870-D4967B244B9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185"/>
              <a:stretch/>
            </p:blipFill>
            <p:spPr>
              <a:xfrm>
                <a:off x="-271212" y="221996"/>
                <a:ext cx="2591309" cy="5201920"/>
              </a:xfrm>
              <a:prstGeom prst="rect">
                <a:avLst/>
              </a:prstGeom>
              <a:grpFill/>
              <a:ln>
                <a:noFill/>
              </a:ln>
            </p:spPr>
          </p:pic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27C2B742-07C9-4824-B4F5-61B50E38080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687309" y="2815316"/>
              <a:ext cx="702056" cy="639828"/>
              <a:chOff x="-271212" y="221996"/>
              <a:chExt cx="5707848" cy="5201920"/>
            </a:xfrm>
            <a:grpFill/>
          </p:grpSpPr>
          <p:pic>
            <p:nvPicPr>
              <p:cNvPr id="262" name="Picture 261">
                <a:extLst>
                  <a:ext uri="{FF2B5EF4-FFF2-40B4-BE49-F238E27FC236}">
                    <a16:creationId xmlns:a16="http://schemas.microsoft.com/office/drawing/2014/main" id="{988A9858-22F0-47E6-94CC-99E10E84121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182"/>
              <a:stretch/>
            </p:blipFill>
            <p:spPr>
              <a:xfrm>
                <a:off x="3417333" y="221996"/>
                <a:ext cx="2019303" cy="5201920"/>
              </a:xfrm>
              <a:prstGeom prst="rect">
                <a:avLst/>
              </a:prstGeom>
              <a:grpFill/>
              <a:ln>
                <a:noFill/>
              </a:ln>
            </p:spPr>
          </p:pic>
          <p:pic>
            <p:nvPicPr>
              <p:cNvPr id="263" name="Picture 262">
                <a:extLst>
                  <a:ext uri="{FF2B5EF4-FFF2-40B4-BE49-F238E27FC236}">
                    <a16:creationId xmlns:a16="http://schemas.microsoft.com/office/drawing/2014/main" id="{4D61EB82-A51C-4BC6-8539-D6AA6BB5C5F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185"/>
              <a:stretch/>
            </p:blipFill>
            <p:spPr>
              <a:xfrm>
                <a:off x="-271212" y="221996"/>
                <a:ext cx="2591309" cy="5201920"/>
              </a:xfrm>
              <a:prstGeom prst="rect">
                <a:avLst/>
              </a:prstGeom>
              <a:grpFill/>
              <a:ln>
                <a:noFill/>
              </a:ln>
            </p:spPr>
          </p:pic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E2DD2700-33A7-4639-A757-D6E731A3213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687309" y="3455144"/>
              <a:ext cx="702056" cy="639828"/>
              <a:chOff x="-271212" y="221996"/>
              <a:chExt cx="5707848" cy="5201920"/>
            </a:xfrm>
            <a:grpFill/>
          </p:grpSpPr>
          <p:pic>
            <p:nvPicPr>
              <p:cNvPr id="260" name="Picture 259">
                <a:extLst>
                  <a:ext uri="{FF2B5EF4-FFF2-40B4-BE49-F238E27FC236}">
                    <a16:creationId xmlns:a16="http://schemas.microsoft.com/office/drawing/2014/main" id="{5FD0B958-8BC6-411C-95E6-85DFF79BE5F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182"/>
              <a:stretch/>
            </p:blipFill>
            <p:spPr>
              <a:xfrm>
                <a:off x="3417333" y="221996"/>
                <a:ext cx="2019303" cy="5201920"/>
              </a:xfrm>
              <a:prstGeom prst="rect">
                <a:avLst/>
              </a:prstGeom>
              <a:grpFill/>
              <a:ln>
                <a:noFill/>
              </a:ln>
            </p:spPr>
          </p:pic>
          <p:pic>
            <p:nvPicPr>
              <p:cNvPr id="261" name="Picture 260">
                <a:extLst>
                  <a:ext uri="{FF2B5EF4-FFF2-40B4-BE49-F238E27FC236}">
                    <a16:creationId xmlns:a16="http://schemas.microsoft.com/office/drawing/2014/main" id="{8A30C9F2-4D76-4B5B-AFBD-6E345A34CBC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185"/>
              <a:stretch/>
            </p:blipFill>
            <p:spPr>
              <a:xfrm>
                <a:off x="-271212" y="221996"/>
                <a:ext cx="2591309" cy="5201920"/>
              </a:xfrm>
              <a:prstGeom prst="rect">
                <a:avLst/>
              </a:prstGeom>
              <a:grpFill/>
              <a:ln>
                <a:noFill/>
              </a:ln>
            </p:spPr>
          </p:pic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6822ABA8-8762-4271-BA9B-3D15C184AE7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687309" y="4094972"/>
              <a:ext cx="702056" cy="639828"/>
              <a:chOff x="-271212" y="221996"/>
              <a:chExt cx="5707848" cy="5201920"/>
            </a:xfrm>
            <a:grpFill/>
          </p:grpSpPr>
          <p:pic>
            <p:nvPicPr>
              <p:cNvPr id="258" name="Picture 257">
                <a:extLst>
                  <a:ext uri="{FF2B5EF4-FFF2-40B4-BE49-F238E27FC236}">
                    <a16:creationId xmlns:a16="http://schemas.microsoft.com/office/drawing/2014/main" id="{5E72764F-4049-4AFC-B805-E3F6A5FD58B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182"/>
              <a:stretch/>
            </p:blipFill>
            <p:spPr>
              <a:xfrm>
                <a:off x="3417333" y="221996"/>
                <a:ext cx="2019303" cy="5201920"/>
              </a:xfrm>
              <a:prstGeom prst="rect">
                <a:avLst/>
              </a:prstGeom>
              <a:grpFill/>
              <a:ln>
                <a:noFill/>
              </a:ln>
            </p:spPr>
          </p:pic>
          <p:pic>
            <p:nvPicPr>
              <p:cNvPr id="259" name="Picture 258">
                <a:extLst>
                  <a:ext uri="{FF2B5EF4-FFF2-40B4-BE49-F238E27FC236}">
                    <a16:creationId xmlns:a16="http://schemas.microsoft.com/office/drawing/2014/main" id="{81C8048D-42E1-4CBC-828B-B655B1A781D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185"/>
              <a:stretch/>
            </p:blipFill>
            <p:spPr>
              <a:xfrm>
                <a:off x="-271212" y="221996"/>
                <a:ext cx="2591309" cy="5201920"/>
              </a:xfrm>
              <a:prstGeom prst="rect">
                <a:avLst/>
              </a:prstGeom>
              <a:grpFill/>
              <a:ln>
                <a:noFill/>
              </a:ln>
            </p:spPr>
          </p:pic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F0085512-93E8-4D30-9E9A-A09C733DDA7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687309" y="4734800"/>
              <a:ext cx="702056" cy="639828"/>
              <a:chOff x="-271212" y="221996"/>
              <a:chExt cx="5707848" cy="5201920"/>
            </a:xfrm>
            <a:grpFill/>
          </p:grpSpPr>
          <p:pic>
            <p:nvPicPr>
              <p:cNvPr id="256" name="Picture 255">
                <a:extLst>
                  <a:ext uri="{FF2B5EF4-FFF2-40B4-BE49-F238E27FC236}">
                    <a16:creationId xmlns:a16="http://schemas.microsoft.com/office/drawing/2014/main" id="{933BC86A-931F-4024-9C14-3D3A8CFB7CE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182"/>
              <a:stretch/>
            </p:blipFill>
            <p:spPr>
              <a:xfrm>
                <a:off x="3417333" y="221996"/>
                <a:ext cx="2019303" cy="5201920"/>
              </a:xfrm>
              <a:prstGeom prst="rect">
                <a:avLst/>
              </a:prstGeom>
              <a:grpFill/>
              <a:ln>
                <a:noFill/>
              </a:ln>
            </p:spPr>
          </p:pic>
          <p:pic>
            <p:nvPicPr>
              <p:cNvPr id="257" name="Picture 256">
                <a:extLst>
                  <a:ext uri="{FF2B5EF4-FFF2-40B4-BE49-F238E27FC236}">
                    <a16:creationId xmlns:a16="http://schemas.microsoft.com/office/drawing/2014/main" id="{A9943E13-BDD9-4BEB-8C20-C6573D7D063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185"/>
              <a:stretch/>
            </p:blipFill>
            <p:spPr>
              <a:xfrm>
                <a:off x="-271212" y="221996"/>
                <a:ext cx="2591309" cy="5201920"/>
              </a:xfrm>
              <a:prstGeom prst="rect">
                <a:avLst/>
              </a:prstGeom>
              <a:grpFill/>
              <a:ln>
                <a:noFill/>
              </a:ln>
            </p:spPr>
          </p:pic>
        </p:grp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31EC54EE-303D-45F4-A18E-20C85144567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687309" y="5374628"/>
              <a:ext cx="702056" cy="639828"/>
              <a:chOff x="-271212" y="221996"/>
              <a:chExt cx="5707848" cy="5201920"/>
            </a:xfrm>
            <a:grpFill/>
          </p:grpSpPr>
          <p:pic>
            <p:nvPicPr>
              <p:cNvPr id="254" name="Picture 253">
                <a:extLst>
                  <a:ext uri="{FF2B5EF4-FFF2-40B4-BE49-F238E27FC236}">
                    <a16:creationId xmlns:a16="http://schemas.microsoft.com/office/drawing/2014/main" id="{AEEDDDEF-EF75-41B2-9422-B3AF14EB491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182"/>
              <a:stretch/>
            </p:blipFill>
            <p:spPr>
              <a:xfrm>
                <a:off x="3417333" y="221996"/>
                <a:ext cx="2019303" cy="5201920"/>
              </a:xfrm>
              <a:prstGeom prst="rect">
                <a:avLst/>
              </a:prstGeom>
              <a:grpFill/>
              <a:ln>
                <a:noFill/>
              </a:ln>
            </p:spPr>
          </p:pic>
          <p:pic>
            <p:nvPicPr>
              <p:cNvPr id="255" name="Picture 254">
                <a:extLst>
                  <a:ext uri="{FF2B5EF4-FFF2-40B4-BE49-F238E27FC236}">
                    <a16:creationId xmlns:a16="http://schemas.microsoft.com/office/drawing/2014/main" id="{982C11B9-E70B-4894-9E90-9E2C711D7B2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185"/>
              <a:stretch/>
            </p:blipFill>
            <p:spPr>
              <a:xfrm>
                <a:off x="-271212" y="221996"/>
                <a:ext cx="2591309" cy="5201920"/>
              </a:xfrm>
              <a:prstGeom prst="rect">
                <a:avLst/>
              </a:prstGeom>
              <a:grpFill/>
              <a:ln>
                <a:noFill/>
              </a:ln>
            </p:spPr>
          </p:pic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320F7BA3-DE66-4588-A211-EEF7BD00775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687309" y="6014456"/>
              <a:ext cx="702056" cy="639828"/>
              <a:chOff x="-271212" y="221996"/>
              <a:chExt cx="5707848" cy="5201920"/>
            </a:xfrm>
            <a:grpFill/>
          </p:grpSpPr>
          <p:pic>
            <p:nvPicPr>
              <p:cNvPr id="252" name="Picture 251">
                <a:extLst>
                  <a:ext uri="{FF2B5EF4-FFF2-40B4-BE49-F238E27FC236}">
                    <a16:creationId xmlns:a16="http://schemas.microsoft.com/office/drawing/2014/main" id="{1AC53ECF-8D49-4AC7-8D95-FBC1402078F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182"/>
              <a:stretch/>
            </p:blipFill>
            <p:spPr>
              <a:xfrm>
                <a:off x="3417333" y="221996"/>
                <a:ext cx="2019303" cy="5201920"/>
              </a:xfrm>
              <a:prstGeom prst="rect">
                <a:avLst/>
              </a:prstGeom>
              <a:grpFill/>
              <a:ln>
                <a:noFill/>
              </a:ln>
            </p:spPr>
          </p:pic>
          <p:pic>
            <p:nvPicPr>
              <p:cNvPr id="253" name="Picture 252">
                <a:extLst>
                  <a:ext uri="{FF2B5EF4-FFF2-40B4-BE49-F238E27FC236}">
                    <a16:creationId xmlns:a16="http://schemas.microsoft.com/office/drawing/2014/main" id="{3804B50E-3E10-4703-B35B-70461840113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185"/>
              <a:stretch/>
            </p:blipFill>
            <p:spPr>
              <a:xfrm>
                <a:off x="-271212" y="221996"/>
                <a:ext cx="2591309" cy="5201920"/>
              </a:xfrm>
              <a:prstGeom prst="rect">
                <a:avLst/>
              </a:prstGeom>
              <a:grpFill/>
              <a:ln>
                <a:noFill/>
              </a:ln>
            </p:spPr>
          </p:pic>
        </p:grp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C3DFFD3A-5915-4F9C-8A98-DC60D9384BFB}"/>
                </a:ext>
              </a:extLst>
            </p:cNvPr>
            <p:cNvSpPr txBox="1"/>
            <p:nvPr/>
          </p:nvSpPr>
          <p:spPr>
            <a:xfrm>
              <a:off x="8321123" y="5829790"/>
              <a:ext cx="184731" cy="369332"/>
            </a:xfrm>
            <a:prstGeom prst="rect">
              <a:avLst/>
            </a:prstGeom>
            <a:grpFill/>
            <a:ln>
              <a:noFill/>
            </a:ln>
          </p:spPr>
          <p:txBody>
            <a:bodyPr wrap="none" rtlCol="0">
              <a:spAutoFit/>
            </a:bodyPr>
            <a:lstStyle/>
            <a:p>
              <a:endPara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A87AF998-ED39-4489-B044-291B5C799242}"/>
                </a:ext>
              </a:extLst>
            </p:cNvPr>
            <p:cNvSpPr txBox="1"/>
            <p:nvPr/>
          </p:nvSpPr>
          <p:spPr>
            <a:xfrm>
              <a:off x="9348820" y="2824968"/>
              <a:ext cx="184731" cy="369332"/>
            </a:xfrm>
            <a:prstGeom prst="rect">
              <a:avLst/>
            </a:prstGeom>
            <a:grpFill/>
            <a:ln>
              <a:noFill/>
            </a:ln>
          </p:spPr>
          <p:txBody>
            <a:bodyPr wrap="none" rtlCol="0">
              <a:spAutoFit/>
            </a:bodyPr>
            <a:lstStyle/>
            <a:p>
              <a:endPara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003A099A-0D21-4F45-AA8E-3A46DB241C8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524323" y="271008"/>
              <a:ext cx="702056" cy="639828"/>
              <a:chOff x="-271212" y="221996"/>
              <a:chExt cx="5707848" cy="5201920"/>
            </a:xfrm>
            <a:grpFill/>
          </p:grpSpPr>
          <p:pic>
            <p:nvPicPr>
              <p:cNvPr id="250" name="Picture 249">
                <a:extLst>
                  <a:ext uri="{FF2B5EF4-FFF2-40B4-BE49-F238E27FC236}">
                    <a16:creationId xmlns:a16="http://schemas.microsoft.com/office/drawing/2014/main" id="{23E45A6A-6610-497A-8106-862A817FD55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182"/>
              <a:stretch/>
            </p:blipFill>
            <p:spPr>
              <a:xfrm>
                <a:off x="3417333" y="221996"/>
                <a:ext cx="2019303" cy="5201920"/>
              </a:xfrm>
              <a:prstGeom prst="rect">
                <a:avLst/>
              </a:prstGeom>
              <a:grpFill/>
              <a:ln>
                <a:noFill/>
              </a:ln>
            </p:spPr>
          </p:pic>
          <p:pic>
            <p:nvPicPr>
              <p:cNvPr id="251" name="Picture 250">
                <a:extLst>
                  <a:ext uri="{FF2B5EF4-FFF2-40B4-BE49-F238E27FC236}">
                    <a16:creationId xmlns:a16="http://schemas.microsoft.com/office/drawing/2014/main" id="{ACCCBAD9-1BC0-4207-884D-30A8A442CE6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185"/>
              <a:stretch/>
            </p:blipFill>
            <p:spPr>
              <a:xfrm>
                <a:off x="-271212" y="221996"/>
                <a:ext cx="2591309" cy="5201920"/>
              </a:xfrm>
              <a:prstGeom prst="rect">
                <a:avLst/>
              </a:prstGeom>
              <a:grpFill/>
              <a:ln>
                <a:noFill/>
              </a:ln>
            </p:spPr>
          </p:pic>
        </p:grp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7F45AAF6-179C-413A-A137-1CAF1542D73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524323" y="910836"/>
              <a:ext cx="702056" cy="639828"/>
              <a:chOff x="-271212" y="221996"/>
              <a:chExt cx="5707848" cy="5201920"/>
            </a:xfrm>
            <a:grpFill/>
          </p:grpSpPr>
          <p:pic>
            <p:nvPicPr>
              <p:cNvPr id="248" name="Picture 247">
                <a:extLst>
                  <a:ext uri="{FF2B5EF4-FFF2-40B4-BE49-F238E27FC236}">
                    <a16:creationId xmlns:a16="http://schemas.microsoft.com/office/drawing/2014/main" id="{1954C208-16CD-4E43-A990-4CBC3690B90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182"/>
              <a:stretch/>
            </p:blipFill>
            <p:spPr>
              <a:xfrm>
                <a:off x="3417333" y="221996"/>
                <a:ext cx="2019303" cy="5201920"/>
              </a:xfrm>
              <a:prstGeom prst="rect">
                <a:avLst/>
              </a:prstGeom>
              <a:grpFill/>
              <a:ln>
                <a:noFill/>
              </a:ln>
            </p:spPr>
          </p:pic>
          <p:pic>
            <p:nvPicPr>
              <p:cNvPr id="249" name="Picture 248">
                <a:extLst>
                  <a:ext uri="{FF2B5EF4-FFF2-40B4-BE49-F238E27FC236}">
                    <a16:creationId xmlns:a16="http://schemas.microsoft.com/office/drawing/2014/main" id="{24A6F606-8256-4FA1-8F69-3D7651B12B4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185"/>
              <a:stretch/>
            </p:blipFill>
            <p:spPr>
              <a:xfrm>
                <a:off x="-271212" y="221996"/>
                <a:ext cx="2591309" cy="5201920"/>
              </a:xfrm>
              <a:prstGeom prst="rect">
                <a:avLst/>
              </a:prstGeom>
              <a:grpFill/>
              <a:ln>
                <a:noFill/>
              </a:ln>
            </p:spPr>
          </p:pic>
        </p:grp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15929851-CEFC-48DC-9CD4-B90F4CBE568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524323" y="1550664"/>
              <a:ext cx="702056" cy="639828"/>
              <a:chOff x="-271212" y="221996"/>
              <a:chExt cx="5707848" cy="5201920"/>
            </a:xfrm>
            <a:grpFill/>
          </p:grpSpPr>
          <p:pic>
            <p:nvPicPr>
              <p:cNvPr id="246" name="Picture 245">
                <a:extLst>
                  <a:ext uri="{FF2B5EF4-FFF2-40B4-BE49-F238E27FC236}">
                    <a16:creationId xmlns:a16="http://schemas.microsoft.com/office/drawing/2014/main" id="{1CCC0B14-5C59-4805-8DB4-FC4C30CD222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182"/>
              <a:stretch/>
            </p:blipFill>
            <p:spPr>
              <a:xfrm>
                <a:off x="3417333" y="221996"/>
                <a:ext cx="2019303" cy="5201920"/>
              </a:xfrm>
              <a:prstGeom prst="rect">
                <a:avLst/>
              </a:prstGeom>
              <a:grpFill/>
              <a:ln>
                <a:noFill/>
              </a:ln>
            </p:spPr>
          </p:pic>
          <p:pic>
            <p:nvPicPr>
              <p:cNvPr id="247" name="Picture 246">
                <a:extLst>
                  <a:ext uri="{FF2B5EF4-FFF2-40B4-BE49-F238E27FC236}">
                    <a16:creationId xmlns:a16="http://schemas.microsoft.com/office/drawing/2014/main" id="{33FC0DF8-D752-459B-AEAD-90066D3AD71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185"/>
              <a:stretch/>
            </p:blipFill>
            <p:spPr>
              <a:xfrm>
                <a:off x="-271212" y="221996"/>
                <a:ext cx="2591309" cy="5201920"/>
              </a:xfrm>
              <a:prstGeom prst="rect">
                <a:avLst/>
              </a:prstGeom>
              <a:grpFill/>
              <a:ln>
                <a:noFill/>
              </a:ln>
            </p:spPr>
          </p:pic>
        </p:grp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0DADAFD1-213A-4A25-BEDF-F3ACEF156BB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524323" y="2190492"/>
              <a:ext cx="702056" cy="639828"/>
              <a:chOff x="-271212" y="221996"/>
              <a:chExt cx="5707848" cy="5201920"/>
            </a:xfrm>
            <a:grpFill/>
          </p:grpSpPr>
          <p:pic>
            <p:nvPicPr>
              <p:cNvPr id="244" name="Picture 243">
                <a:extLst>
                  <a:ext uri="{FF2B5EF4-FFF2-40B4-BE49-F238E27FC236}">
                    <a16:creationId xmlns:a16="http://schemas.microsoft.com/office/drawing/2014/main" id="{914182E9-BFF1-425D-90D8-341D4F066B0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182"/>
              <a:stretch/>
            </p:blipFill>
            <p:spPr>
              <a:xfrm>
                <a:off x="3417333" y="221996"/>
                <a:ext cx="2019303" cy="5201920"/>
              </a:xfrm>
              <a:prstGeom prst="rect">
                <a:avLst/>
              </a:prstGeom>
              <a:grpFill/>
              <a:ln>
                <a:noFill/>
              </a:ln>
            </p:spPr>
          </p:pic>
          <p:pic>
            <p:nvPicPr>
              <p:cNvPr id="245" name="Picture 244">
                <a:extLst>
                  <a:ext uri="{FF2B5EF4-FFF2-40B4-BE49-F238E27FC236}">
                    <a16:creationId xmlns:a16="http://schemas.microsoft.com/office/drawing/2014/main" id="{0EC095EB-1ABC-43FC-A16B-8C2A928B3D5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185"/>
              <a:stretch/>
            </p:blipFill>
            <p:spPr>
              <a:xfrm>
                <a:off x="-271212" y="221996"/>
                <a:ext cx="2591309" cy="5201920"/>
              </a:xfrm>
              <a:prstGeom prst="rect">
                <a:avLst/>
              </a:prstGeom>
              <a:grpFill/>
              <a:ln>
                <a:noFill/>
              </a:ln>
            </p:spPr>
          </p:pic>
        </p:grp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00211B9E-CD0C-4C12-AB0A-797DBC3E20B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524323" y="2815316"/>
              <a:ext cx="702056" cy="639828"/>
              <a:chOff x="-271212" y="221996"/>
              <a:chExt cx="5707848" cy="5201920"/>
            </a:xfrm>
            <a:grpFill/>
          </p:grpSpPr>
          <p:pic>
            <p:nvPicPr>
              <p:cNvPr id="242" name="Picture 241">
                <a:extLst>
                  <a:ext uri="{FF2B5EF4-FFF2-40B4-BE49-F238E27FC236}">
                    <a16:creationId xmlns:a16="http://schemas.microsoft.com/office/drawing/2014/main" id="{121AA649-EF57-4C58-9A06-0765B52ABAE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182"/>
              <a:stretch/>
            </p:blipFill>
            <p:spPr>
              <a:xfrm>
                <a:off x="3417333" y="221996"/>
                <a:ext cx="2019303" cy="5201920"/>
              </a:xfrm>
              <a:prstGeom prst="rect">
                <a:avLst/>
              </a:prstGeom>
              <a:grpFill/>
              <a:ln>
                <a:noFill/>
              </a:ln>
            </p:spPr>
          </p:pic>
          <p:pic>
            <p:nvPicPr>
              <p:cNvPr id="243" name="Picture 242">
                <a:extLst>
                  <a:ext uri="{FF2B5EF4-FFF2-40B4-BE49-F238E27FC236}">
                    <a16:creationId xmlns:a16="http://schemas.microsoft.com/office/drawing/2014/main" id="{29E26D30-DF3A-49B1-8E8F-55786141C50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185"/>
              <a:stretch/>
            </p:blipFill>
            <p:spPr>
              <a:xfrm>
                <a:off x="-271212" y="221996"/>
                <a:ext cx="2591309" cy="5201920"/>
              </a:xfrm>
              <a:prstGeom prst="rect">
                <a:avLst/>
              </a:prstGeom>
              <a:grpFill/>
              <a:ln>
                <a:noFill/>
              </a:ln>
            </p:spPr>
          </p:pic>
        </p:grp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774C4133-FB96-4D1D-BC1B-CD6EA5F0C4D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524323" y="3455144"/>
              <a:ext cx="702056" cy="639828"/>
              <a:chOff x="-271212" y="221996"/>
              <a:chExt cx="5707848" cy="5201920"/>
            </a:xfrm>
            <a:grpFill/>
          </p:grpSpPr>
          <p:pic>
            <p:nvPicPr>
              <p:cNvPr id="240" name="Picture 239">
                <a:extLst>
                  <a:ext uri="{FF2B5EF4-FFF2-40B4-BE49-F238E27FC236}">
                    <a16:creationId xmlns:a16="http://schemas.microsoft.com/office/drawing/2014/main" id="{07AB8595-D76E-4661-BDB2-C6AE1521916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182"/>
              <a:stretch/>
            </p:blipFill>
            <p:spPr>
              <a:xfrm>
                <a:off x="3417333" y="221996"/>
                <a:ext cx="2019303" cy="5201920"/>
              </a:xfrm>
              <a:prstGeom prst="rect">
                <a:avLst/>
              </a:prstGeom>
              <a:grpFill/>
              <a:ln>
                <a:noFill/>
              </a:ln>
            </p:spPr>
          </p:pic>
          <p:pic>
            <p:nvPicPr>
              <p:cNvPr id="241" name="Picture 240">
                <a:extLst>
                  <a:ext uri="{FF2B5EF4-FFF2-40B4-BE49-F238E27FC236}">
                    <a16:creationId xmlns:a16="http://schemas.microsoft.com/office/drawing/2014/main" id="{4CC3073E-4A21-49FA-AE0F-99760CFDA82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185"/>
              <a:stretch/>
            </p:blipFill>
            <p:spPr>
              <a:xfrm>
                <a:off x="-271212" y="221996"/>
                <a:ext cx="2591309" cy="5201920"/>
              </a:xfrm>
              <a:prstGeom prst="rect">
                <a:avLst/>
              </a:prstGeom>
              <a:grpFill/>
              <a:ln>
                <a:noFill/>
              </a:ln>
            </p:spPr>
          </p:pic>
        </p:grp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5AEE7314-85CB-42C8-ACB6-29CF25CA789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524323" y="4094972"/>
              <a:ext cx="702056" cy="639828"/>
              <a:chOff x="-271212" y="221996"/>
              <a:chExt cx="5707848" cy="5201920"/>
            </a:xfrm>
            <a:grpFill/>
          </p:grpSpPr>
          <p:pic>
            <p:nvPicPr>
              <p:cNvPr id="238" name="Picture 237">
                <a:extLst>
                  <a:ext uri="{FF2B5EF4-FFF2-40B4-BE49-F238E27FC236}">
                    <a16:creationId xmlns:a16="http://schemas.microsoft.com/office/drawing/2014/main" id="{73F8D7B8-E05E-4B6E-A647-9C4AA6D9C74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182"/>
              <a:stretch/>
            </p:blipFill>
            <p:spPr>
              <a:xfrm>
                <a:off x="3417333" y="221996"/>
                <a:ext cx="2019303" cy="5201920"/>
              </a:xfrm>
              <a:prstGeom prst="rect">
                <a:avLst/>
              </a:prstGeom>
              <a:grpFill/>
              <a:ln>
                <a:noFill/>
              </a:ln>
            </p:spPr>
          </p:pic>
          <p:pic>
            <p:nvPicPr>
              <p:cNvPr id="239" name="Picture 238">
                <a:extLst>
                  <a:ext uri="{FF2B5EF4-FFF2-40B4-BE49-F238E27FC236}">
                    <a16:creationId xmlns:a16="http://schemas.microsoft.com/office/drawing/2014/main" id="{470D2EDB-2A1D-4EF6-B459-50B9E61FFA8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185"/>
              <a:stretch/>
            </p:blipFill>
            <p:spPr>
              <a:xfrm>
                <a:off x="-271212" y="221996"/>
                <a:ext cx="2591309" cy="5201920"/>
              </a:xfrm>
              <a:prstGeom prst="rect">
                <a:avLst/>
              </a:prstGeom>
              <a:grpFill/>
              <a:ln>
                <a:noFill/>
              </a:ln>
            </p:spPr>
          </p:pic>
        </p:grp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A9EA34F9-2089-4D4D-B710-232EF303D08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524323" y="4734800"/>
              <a:ext cx="702056" cy="639828"/>
              <a:chOff x="-271212" y="221996"/>
              <a:chExt cx="5707848" cy="5201920"/>
            </a:xfrm>
            <a:grpFill/>
          </p:grpSpPr>
          <p:pic>
            <p:nvPicPr>
              <p:cNvPr id="236" name="Picture 235">
                <a:extLst>
                  <a:ext uri="{FF2B5EF4-FFF2-40B4-BE49-F238E27FC236}">
                    <a16:creationId xmlns:a16="http://schemas.microsoft.com/office/drawing/2014/main" id="{DCDF0844-473B-4BF1-8951-5D35E64992A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182"/>
              <a:stretch/>
            </p:blipFill>
            <p:spPr>
              <a:xfrm>
                <a:off x="3417333" y="221996"/>
                <a:ext cx="2019303" cy="5201920"/>
              </a:xfrm>
              <a:prstGeom prst="rect">
                <a:avLst/>
              </a:prstGeom>
              <a:grpFill/>
              <a:ln>
                <a:noFill/>
              </a:ln>
            </p:spPr>
          </p:pic>
          <p:pic>
            <p:nvPicPr>
              <p:cNvPr id="237" name="Picture 236">
                <a:extLst>
                  <a:ext uri="{FF2B5EF4-FFF2-40B4-BE49-F238E27FC236}">
                    <a16:creationId xmlns:a16="http://schemas.microsoft.com/office/drawing/2014/main" id="{C5459C0D-B98F-495E-8A47-42F5883AF84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185"/>
              <a:stretch/>
            </p:blipFill>
            <p:spPr>
              <a:xfrm>
                <a:off x="-271212" y="221996"/>
                <a:ext cx="2591309" cy="5201920"/>
              </a:xfrm>
              <a:prstGeom prst="rect">
                <a:avLst/>
              </a:prstGeom>
              <a:grpFill/>
              <a:ln>
                <a:noFill/>
              </a:ln>
            </p:spPr>
          </p:pic>
        </p:grp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47625B3D-84AC-47B8-B0B3-1065BB1CD4A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524323" y="5374628"/>
              <a:ext cx="702056" cy="639828"/>
              <a:chOff x="-271212" y="221996"/>
              <a:chExt cx="5707848" cy="5201920"/>
            </a:xfrm>
            <a:grpFill/>
          </p:grpSpPr>
          <p:pic>
            <p:nvPicPr>
              <p:cNvPr id="234" name="Picture 233">
                <a:extLst>
                  <a:ext uri="{FF2B5EF4-FFF2-40B4-BE49-F238E27FC236}">
                    <a16:creationId xmlns:a16="http://schemas.microsoft.com/office/drawing/2014/main" id="{3AF3F2D8-63F2-47B8-B86D-51B6719FCA5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182"/>
              <a:stretch/>
            </p:blipFill>
            <p:spPr>
              <a:xfrm>
                <a:off x="3417333" y="221996"/>
                <a:ext cx="2019303" cy="5201920"/>
              </a:xfrm>
              <a:prstGeom prst="rect">
                <a:avLst/>
              </a:prstGeom>
              <a:grpFill/>
              <a:ln>
                <a:noFill/>
              </a:ln>
            </p:spPr>
          </p:pic>
          <p:pic>
            <p:nvPicPr>
              <p:cNvPr id="235" name="Picture 234">
                <a:extLst>
                  <a:ext uri="{FF2B5EF4-FFF2-40B4-BE49-F238E27FC236}">
                    <a16:creationId xmlns:a16="http://schemas.microsoft.com/office/drawing/2014/main" id="{3AC331E8-4637-4129-BDCB-92CFCE92B78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185"/>
              <a:stretch/>
            </p:blipFill>
            <p:spPr>
              <a:xfrm>
                <a:off x="-271212" y="221996"/>
                <a:ext cx="2591309" cy="5201920"/>
              </a:xfrm>
              <a:prstGeom prst="rect">
                <a:avLst/>
              </a:prstGeom>
              <a:grpFill/>
              <a:ln>
                <a:noFill/>
              </a:ln>
            </p:spPr>
          </p:pic>
        </p:grp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0C204CC0-7C02-4D3C-96EC-82E6DB3ACAC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524323" y="6014456"/>
              <a:ext cx="702056" cy="639828"/>
              <a:chOff x="-271212" y="221996"/>
              <a:chExt cx="5707848" cy="5201920"/>
            </a:xfrm>
            <a:grpFill/>
          </p:grpSpPr>
          <p:pic>
            <p:nvPicPr>
              <p:cNvPr id="232" name="Picture 231">
                <a:extLst>
                  <a:ext uri="{FF2B5EF4-FFF2-40B4-BE49-F238E27FC236}">
                    <a16:creationId xmlns:a16="http://schemas.microsoft.com/office/drawing/2014/main" id="{1F40999D-8BDD-4BA1-9EB9-B31FA12D1E2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182"/>
              <a:stretch/>
            </p:blipFill>
            <p:spPr>
              <a:xfrm>
                <a:off x="3417333" y="221996"/>
                <a:ext cx="2019303" cy="5201920"/>
              </a:xfrm>
              <a:prstGeom prst="rect">
                <a:avLst/>
              </a:prstGeom>
              <a:grpFill/>
              <a:ln>
                <a:noFill/>
              </a:ln>
            </p:spPr>
          </p:pic>
          <p:pic>
            <p:nvPicPr>
              <p:cNvPr id="233" name="Picture 232">
                <a:extLst>
                  <a:ext uri="{FF2B5EF4-FFF2-40B4-BE49-F238E27FC236}">
                    <a16:creationId xmlns:a16="http://schemas.microsoft.com/office/drawing/2014/main" id="{58E312CD-F07C-44C9-9683-08D2024EFF9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185"/>
              <a:stretch/>
            </p:blipFill>
            <p:spPr>
              <a:xfrm>
                <a:off x="-271212" y="221996"/>
                <a:ext cx="2591309" cy="5201920"/>
              </a:xfrm>
              <a:prstGeom prst="rect">
                <a:avLst/>
              </a:prstGeom>
              <a:grpFill/>
              <a:ln>
                <a:noFill/>
              </a:ln>
            </p:spPr>
          </p:pic>
        </p:grp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B9CDCA59-4F5C-4124-B883-8CF1DBEB9C37}"/>
                </a:ext>
              </a:extLst>
            </p:cNvPr>
            <p:cNvSpPr txBox="1"/>
            <p:nvPr/>
          </p:nvSpPr>
          <p:spPr>
            <a:xfrm>
              <a:off x="9158137" y="5829790"/>
              <a:ext cx="184731" cy="369332"/>
            </a:xfrm>
            <a:prstGeom prst="rect">
              <a:avLst/>
            </a:prstGeom>
            <a:grpFill/>
            <a:ln>
              <a:noFill/>
            </a:ln>
          </p:spPr>
          <p:txBody>
            <a:bodyPr wrap="none" rtlCol="0">
              <a:spAutoFit/>
            </a:bodyPr>
            <a:lstStyle/>
            <a:p>
              <a:endPara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F8F47BA0-DDCC-44E9-9DDE-D54204FFB03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361337" y="271008"/>
              <a:ext cx="702056" cy="639828"/>
              <a:chOff x="-271212" y="221996"/>
              <a:chExt cx="5707848" cy="5201920"/>
            </a:xfrm>
            <a:grpFill/>
          </p:grpSpPr>
          <p:pic>
            <p:nvPicPr>
              <p:cNvPr id="230" name="Picture 229">
                <a:extLst>
                  <a:ext uri="{FF2B5EF4-FFF2-40B4-BE49-F238E27FC236}">
                    <a16:creationId xmlns:a16="http://schemas.microsoft.com/office/drawing/2014/main" id="{5637D7E7-508C-41CC-97E7-FCA0A56BE25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182"/>
              <a:stretch/>
            </p:blipFill>
            <p:spPr>
              <a:xfrm>
                <a:off x="3417333" y="221996"/>
                <a:ext cx="2019303" cy="5201920"/>
              </a:xfrm>
              <a:prstGeom prst="rect">
                <a:avLst/>
              </a:prstGeom>
              <a:grpFill/>
              <a:ln>
                <a:noFill/>
              </a:ln>
            </p:spPr>
          </p:pic>
          <p:pic>
            <p:nvPicPr>
              <p:cNvPr id="231" name="Picture 230">
                <a:extLst>
                  <a:ext uri="{FF2B5EF4-FFF2-40B4-BE49-F238E27FC236}">
                    <a16:creationId xmlns:a16="http://schemas.microsoft.com/office/drawing/2014/main" id="{8457D4AE-FBD7-4232-A927-EE27622F02D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185"/>
              <a:stretch/>
            </p:blipFill>
            <p:spPr>
              <a:xfrm>
                <a:off x="-271212" y="221996"/>
                <a:ext cx="2591309" cy="5201920"/>
              </a:xfrm>
              <a:prstGeom prst="rect">
                <a:avLst/>
              </a:prstGeom>
              <a:grpFill/>
              <a:ln>
                <a:noFill/>
              </a:ln>
            </p:spPr>
          </p:pic>
        </p:grp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4F938F93-76CB-44D7-87CB-BFCD880C739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361337" y="910836"/>
              <a:ext cx="702056" cy="639828"/>
              <a:chOff x="-271212" y="221996"/>
              <a:chExt cx="5707848" cy="5201920"/>
            </a:xfrm>
            <a:grpFill/>
          </p:grpSpPr>
          <p:pic>
            <p:nvPicPr>
              <p:cNvPr id="228" name="Picture 227">
                <a:extLst>
                  <a:ext uri="{FF2B5EF4-FFF2-40B4-BE49-F238E27FC236}">
                    <a16:creationId xmlns:a16="http://schemas.microsoft.com/office/drawing/2014/main" id="{4DD6F701-42B8-4520-8C3A-4D4BCF772A6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182"/>
              <a:stretch/>
            </p:blipFill>
            <p:spPr>
              <a:xfrm>
                <a:off x="3417333" y="221996"/>
                <a:ext cx="2019303" cy="5201920"/>
              </a:xfrm>
              <a:prstGeom prst="rect">
                <a:avLst/>
              </a:prstGeom>
              <a:grpFill/>
              <a:ln>
                <a:noFill/>
              </a:ln>
            </p:spPr>
          </p:pic>
          <p:pic>
            <p:nvPicPr>
              <p:cNvPr id="229" name="Picture 228">
                <a:extLst>
                  <a:ext uri="{FF2B5EF4-FFF2-40B4-BE49-F238E27FC236}">
                    <a16:creationId xmlns:a16="http://schemas.microsoft.com/office/drawing/2014/main" id="{AA91C5B5-F55A-41E9-90E7-24445388C0B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185"/>
              <a:stretch/>
            </p:blipFill>
            <p:spPr>
              <a:xfrm>
                <a:off x="-271212" y="221996"/>
                <a:ext cx="2591309" cy="5201920"/>
              </a:xfrm>
              <a:prstGeom prst="rect">
                <a:avLst/>
              </a:prstGeom>
              <a:grpFill/>
              <a:ln>
                <a:noFill/>
              </a:ln>
            </p:spPr>
          </p:pic>
        </p:grp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4A8A7161-0D63-4691-8F74-093BCAD3945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361337" y="1550664"/>
              <a:ext cx="702056" cy="639828"/>
              <a:chOff x="-271212" y="221996"/>
              <a:chExt cx="5707848" cy="5201920"/>
            </a:xfrm>
            <a:grpFill/>
          </p:grpSpPr>
          <p:pic>
            <p:nvPicPr>
              <p:cNvPr id="226" name="Picture 225">
                <a:extLst>
                  <a:ext uri="{FF2B5EF4-FFF2-40B4-BE49-F238E27FC236}">
                    <a16:creationId xmlns:a16="http://schemas.microsoft.com/office/drawing/2014/main" id="{7F0078C8-BBAC-4AA5-A754-B07646B9D8D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182"/>
              <a:stretch/>
            </p:blipFill>
            <p:spPr>
              <a:xfrm>
                <a:off x="3417333" y="221996"/>
                <a:ext cx="2019303" cy="5201920"/>
              </a:xfrm>
              <a:prstGeom prst="rect">
                <a:avLst/>
              </a:prstGeom>
              <a:grpFill/>
              <a:ln>
                <a:noFill/>
              </a:ln>
            </p:spPr>
          </p:pic>
          <p:pic>
            <p:nvPicPr>
              <p:cNvPr id="227" name="Picture 226">
                <a:extLst>
                  <a:ext uri="{FF2B5EF4-FFF2-40B4-BE49-F238E27FC236}">
                    <a16:creationId xmlns:a16="http://schemas.microsoft.com/office/drawing/2014/main" id="{B8F4DEFE-B011-46E5-AFDB-696D8FA6870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185"/>
              <a:stretch/>
            </p:blipFill>
            <p:spPr>
              <a:xfrm>
                <a:off x="-271212" y="221996"/>
                <a:ext cx="2591309" cy="5201920"/>
              </a:xfrm>
              <a:prstGeom prst="rect">
                <a:avLst/>
              </a:prstGeom>
              <a:grpFill/>
              <a:ln>
                <a:noFill/>
              </a:ln>
            </p:spPr>
          </p:pic>
        </p:grp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DA7969C3-8BFA-43ED-A40C-7C188AEA4D0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361337" y="2190492"/>
              <a:ext cx="702056" cy="639828"/>
              <a:chOff x="-271212" y="221996"/>
              <a:chExt cx="5707848" cy="5201920"/>
            </a:xfrm>
            <a:grpFill/>
          </p:grpSpPr>
          <p:pic>
            <p:nvPicPr>
              <p:cNvPr id="224" name="Picture 223">
                <a:extLst>
                  <a:ext uri="{FF2B5EF4-FFF2-40B4-BE49-F238E27FC236}">
                    <a16:creationId xmlns:a16="http://schemas.microsoft.com/office/drawing/2014/main" id="{459CAD64-93AA-440E-ABF3-FC75AD2B92A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182"/>
              <a:stretch/>
            </p:blipFill>
            <p:spPr>
              <a:xfrm>
                <a:off x="3417333" y="221996"/>
                <a:ext cx="2019303" cy="5201920"/>
              </a:xfrm>
              <a:prstGeom prst="rect">
                <a:avLst/>
              </a:prstGeom>
              <a:grpFill/>
              <a:ln>
                <a:noFill/>
              </a:ln>
            </p:spPr>
          </p:pic>
          <p:pic>
            <p:nvPicPr>
              <p:cNvPr id="225" name="Picture 224">
                <a:extLst>
                  <a:ext uri="{FF2B5EF4-FFF2-40B4-BE49-F238E27FC236}">
                    <a16:creationId xmlns:a16="http://schemas.microsoft.com/office/drawing/2014/main" id="{7F4ABE1E-AC1C-4D41-8FA2-F30ACDE314F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185"/>
              <a:stretch/>
            </p:blipFill>
            <p:spPr>
              <a:xfrm>
                <a:off x="-271212" y="221996"/>
                <a:ext cx="2591309" cy="5201920"/>
              </a:xfrm>
              <a:prstGeom prst="rect">
                <a:avLst/>
              </a:prstGeom>
              <a:grpFill/>
              <a:ln>
                <a:noFill/>
              </a:ln>
            </p:spPr>
          </p:pic>
        </p:grp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EA3FB863-6062-48DF-83CC-D8B9CAAF9FF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361337" y="2815316"/>
              <a:ext cx="702056" cy="639828"/>
              <a:chOff x="-271212" y="221996"/>
              <a:chExt cx="5707848" cy="5201920"/>
            </a:xfrm>
            <a:grpFill/>
          </p:grpSpPr>
          <p:pic>
            <p:nvPicPr>
              <p:cNvPr id="222" name="Picture 221">
                <a:extLst>
                  <a:ext uri="{FF2B5EF4-FFF2-40B4-BE49-F238E27FC236}">
                    <a16:creationId xmlns:a16="http://schemas.microsoft.com/office/drawing/2014/main" id="{9A0FA4B7-B605-4CA3-83DB-6AC0DB90D51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182"/>
              <a:stretch/>
            </p:blipFill>
            <p:spPr>
              <a:xfrm>
                <a:off x="3417333" y="221996"/>
                <a:ext cx="2019303" cy="5201920"/>
              </a:xfrm>
              <a:prstGeom prst="rect">
                <a:avLst/>
              </a:prstGeom>
              <a:grpFill/>
              <a:ln>
                <a:noFill/>
              </a:ln>
            </p:spPr>
          </p:pic>
          <p:pic>
            <p:nvPicPr>
              <p:cNvPr id="223" name="Picture 222">
                <a:extLst>
                  <a:ext uri="{FF2B5EF4-FFF2-40B4-BE49-F238E27FC236}">
                    <a16:creationId xmlns:a16="http://schemas.microsoft.com/office/drawing/2014/main" id="{90F0B881-E333-455A-80F0-D06C491A678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185"/>
              <a:stretch/>
            </p:blipFill>
            <p:spPr>
              <a:xfrm>
                <a:off x="-271212" y="221996"/>
                <a:ext cx="2591309" cy="5201920"/>
              </a:xfrm>
              <a:prstGeom prst="rect">
                <a:avLst/>
              </a:prstGeom>
              <a:grpFill/>
              <a:ln>
                <a:noFill/>
              </a:ln>
            </p:spPr>
          </p:pic>
        </p:grpSp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53C3C1DC-1E94-45DE-8ADD-DA785B19452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361337" y="3455144"/>
              <a:ext cx="702056" cy="639828"/>
              <a:chOff x="-271212" y="221996"/>
              <a:chExt cx="5707848" cy="5201920"/>
            </a:xfrm>
            <a:grpFill/>
          </p:grpSpPr>
          <p:pic>
            <p:nvPicPr>
              <p:cNvPr id="220" name="Picture 219">
                <a:extLst>
                  <a:ext uri="{FF2B5EF4-FFF2-40B4-BE49-F238E27FC236}">
                    <a16:creationId xmlns:a16="http://schemas.microsoft.com/office/drawing/2014/main" id="{FDE2B540-303A-4844-ABB6-6C7A8D0DD3D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182"/>
              <a:stretch/>
            </p:blipFill>
            <p:spPr>
              <a:xfrm>
                <a:off x="3417333" y="221996"/>
                <a:ext cx="2019303" cy="5201920"/>
              </a:xfrm>
              <a:prstGeom prst="rect">
                <a:avLst/>
              </a:prstGeom>
              <a:grpFill/>
              <a:ln>
                <a:noFill/>
              </a:ln>
            </p:spPr>
          </p:pic>
          <p:pic>
            <p:nvPicPr>
              <p:cNvPr id="221" name="Picture 220">
                <a:extLst>
                  <a:ext uri="{FF2B5EF4-FFF2-40B4-BE49-F238E27FC236}">
                    <a16:creationId xmlns:a16="http://schemas.microsoft.com/office/drawing/2014/main" id="{9BE66A51-6186-4310-8333-06B9703B0AD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185"/>
              <a:stretch/>
            </p:blipFill>
            <p:spPr>
              <a:xfrm>
                <a:off x="-271212" y="221996"/>
                <a:ext cx="2591309" cy="5201920"/>
              </a:xfrm>
              <a:prstGeom prst="rect">
                <a:avLst/>
              </a:prstGeom>
              <a:grpFill/>
              <a:ln>
                <a:noFill/>
              </a:ln>
            </p:spPr>
          </p:pic>
        </p:grp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BD8EF6D0-22C4-4A08-B20E-68953FA7341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361337" y="4094972"/>
              <a:ext cx="702056" cy="639828"/>
              <a:chOff x="-271212" y="221996"/>
              <a:chExt cx="5707848" cy="5201920"/>
            </a:xfrm>
            <a:grpFill/>
          </p:grpSpPr>
          <p:pic>
            <p:nvPicPr>
              <p:cNvPr id="218" name="Picture 217">
                <a:extLst>
                  <a:ext uri="{FF2B5EF4-FFF2-40B4-BE49-F238E27FC236}">
                    <a16:creationId xmlns:a16="http://schemas.microsoft.com/office/drawing/2014/main" id="{EAAC84C9-75E1-4B7E-A910-44AE43A6FD5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182"/>
              <a:stretch/>
            </p:blipFill>
            <p:spPr>
              <a:xfrm>
                <a:off x="3417333" y="221996"/>
                <a:ext cx="2019303" cy="5201920"/>
              </a:xfrm>
              <a:prstGeom prst="rect">
                <a:avLst/>
              </a:prstGeom>
              <a:grpFill/>
              <a:ln>
                <a:noFill/>
              </a:ln>
            </p:spPr>
          </p:pic>
          <p:pic>
            <p:nvPicPr>
              <p:cNvPr id="219" name="Picture 218">
                <a:extLst>
                  <a:ext uri="{FF2B5EF4-FFF2-40B4-BE49-F238E27FC236}">
                    <a16:creationId xmlns:a16="http://schemas.microsoft.com/office/drawing/2014/main" id="{F7BA0B81-EB0E-49D1-8458-A65F8E59EE6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185"/>
              <a:stretch/>
            </p:blipFill>
            <p:spPr>
              <a:xfrm>
                <a:off x="-271212" y="221996"/>
                <a:ext cx="2591309" cy="5201920"/>
              </a:xfrm>
              <a:prstGeom prst="rect">
                <a:avLst/>
              </a:prstGeom>
              <a:grpFill/>
              <a:ln>
                <a:noFill/>
              </a:ln>
            </p:spPr>
          </p:pic>
        </p:grp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18FDB71B-9E91-4782-BD38-E497C7D6785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361337" y="4734800"/>
              <a:ext cx="702056" cy="639828"/>
              <a:chOff x="-271212" y="221996"/>
              <a:chExt cx="5707848" cy="5201920"/>
            </a:xfrm>
            <a:grpFill/>
          </p:grpSpPr>
          <p:pic>
            <p:nvPicPr>
              <p:cNvPr id="216" name="Picture 215">
                <a:extLst>
                  <a:ext uri="{FF2B5EF4-FFF2-40B4-BE49-F238E27FC236}">
                    <a16:creationId xmlns:a16="http://schemas.microsoft.com/office/drawing/2014/main" id="{507F76F6-5F3A-4466-B782-E4F340747AE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182"/>
              <a:stretch/>
            </p:blipFill>
            <p:spPr>
              <a:xfrm>
                <a:off x="3417333" y="221996"/>
                <a:ext cx="2019303" cy="5201920"/>
              </a:xfrm>
              <a:prstGeom prst="rect">
                <a:avLst/>
              </a:prstGeom>
              <a:grpFill/>
              <a:ln>
                <a:noFill/>
              </a:ln>
            </p:spPr>
          </p:pic>
          <p:pic>
            <p:nvPicPr>
              <p:cNvPr id="217" name="Picture 216">
                <a:extLst>
                  <a:ext uri="{FF2B5EF4-FFF2-40B4-BE49-F238E27FC236}">
                    <a16:creationId xmlns:a16="http://schemas.microsoft.com/office/drawing/2014/main" id="{D5EC8850-5E20-4B81-A0CF-B2C92557E26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185"/>
              <a:stretch/>
            </p:blipFill>
            <p:spPr>
              <a:xfrm>
                <a:off x="-271212" y="221996"/>
                <a:ext cx="2591309" cy="5201920"/>
              </a:xfrm>
              <a:prstGeom prst="rect">
                <a:avLst/>
              </a:prstGeom>
              <a:grpFill/>
              <a:ln>
                <a:noFill/>
              </a:ln>
            </p:spPr>
          </p:pic>
        </p:grp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4BAF6440-BC4B-4851-99FB-3A435471C19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361337" y="5374628"/>
              <a:ext cx="702056" cy="639828"/>
              <a:chOff x="-271212" y="221996"/>
              <a:chExt cx="5707848" cy="5201920"/>
            </a:xfrm>
            <a:grpFill/>
          </p:grpSpPr>
          <p:pic>
            <p:nvPicPr>
              <p:cNvPr id="214" name="Picture 213">
                <a:extLst>
                  <a:ext uri="{FF2B5EF4-FFF2-40B4-BE49-F238E27FC236}">
                    <a16:creationId xmlns:a16="http://schemas.microsoft.com/office/drawing/2014/main" id="{F195A55C-6C9E-45FA-AA34-D85D5BF1FF2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182"/>
              <a:stretch/>
            </p:blipFill>
            <p:spPr>
              <a:xfrm>
                <a:off x="3417333" y="221996"/>
                <a:ext cx="2019303" cy="5201920"/>
              </a:xfrm>
              <a:prstGeom prst="rect">
                <a:avLst/>
              </a:prstGeom>
              <a:grpFill/>
              <a:ln>
                <a:noFill/>
              </a:ln>
            </p:spPr>
          </p:pic>
          <p:pic>
            <p:nvPicPr>
              <p:cNvPr id="215" name="Picture 214">
                <a:extLst>
                  <a:ext uri="{FF2B5EF4-FFF2-40B4-BE49-F238E27FC236}">
                    <a16:creationId xmlns:a16="http://schemas.microsoft.com/office/drawing/2014/main" id="{5F338047-11B8-427D-A4C1-2A342F17FDC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185"/>
              <a:stretch/>
            </p:blipFill>
            <p:spPr>
              <a:xfrm>
                <a:off x="-271212" y="221996"/>
                <a:ext cx="2591309" cy="5201920"/>
              </a:xfrm>
              <a:prstGeom prst="rect">
                <a:avLst/>
              </a:prstGeom>
              <a:grpFill/>
              <a:ln>
                <a:noFill/>
              </a:ln>
            </p:spPr>
          </p:pic>
        </p:grp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2225512F-4064-4AC0-92DA-6A1FBE99C57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361337" y="6014456"/>
              <a:ext cx="702056" cy="639828"/>
              <a:chOff x="-271212" y="221996"/>
              <a:chExt cx="5707848" cy="5201920"/>
            </a:xfrm>
            <a:grpFill/>
          </p:grpSpPr>
          <p:pic>
            <p:nvPicPr>
              <p:cNvPr id="212" name="Picture 211">
                <a:extLst>
                  <a:ext uri="{FF2B5EF4-FFF2-40B4-BE49-F238E27FC236}">
                    <a16:creationId xmlns:a16="http://schemas.microsoft.com/office/drawing/2014/main" id="{9341B0DE-1D94-4B41-84F8-E9C4A0F1F48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182"/>
              <a:stretch/>
            </p:blipFill>
            <p:spPr>
              <a:xfrm>
                <a:off x="3417333" y="221996"/>
                <a:ext cx="2019303" cy="5201920"/>
              </a:xfrm>
              <a:prstGeom prst="rect">
                <a:avLst/>
              </a:prstGeom>
              <a:grpFill/>
              <a:ln>
                <a:noFill/>
              </a:ln>
            </p:spPr>
          </p:pic>
          <p:pic>
            <p:nvPicPr>
              <p:cNvPr id="213" name="Picture 212">
                <a:extLst>
                  <a:ext uri="{FF2B5EF4-FFF2-40B4-BE49-F238E27FC236}">
                    <a16:creationId xmlns:a16="http://schemas.microsoft.com/office/drawing/2014/main" id="{63D0A1D3-EFB5-4E25-9B0A-0E45F976D24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185"/>
              <a:stretch/>
            </p:blipFill>
            <p:spPr>
              <a:xfrm>
                <a:off x="-271212" y="221996"/>
                <a:ext cx="2591309" cy="5201920"/>
              </a:xfrm>
              <a:prstGeom prst="rect">
                <a:avLst/>
              </a:prstGeom>
              <a:grpFill/>
              <a:ln>
                <a:noFill/>
              </a:ln>
            </p:spPr>
          </p:pic>
        </p:grp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B20E075B-484D-4A0D-BAA2-A46B31721B38}"/>
                </a:ext>
              </a:extLst>
            </p:cNvPr>
            <p:cNvSpPr txBox="1"/>
            <p:nvPr/>
          </p:nvSpPr>
          <p:spPr>
            <a:xfrm>
              <a:off x="9995151" y="5829790"/>
              <a:ext cx="184731" cy="369332"/>
            </a:xfrm>
            <a:prstGeom prst="rect">
              <a:avLst/>
            </a:prstGeom>
            <a:grpFill/>
            <a:ln>
              <a:noFill/>
            </a:ln>
          </p:spPr>
          <p:txBody>
            <a:bodyPr wrap="none" rtlCol="0">
              <a:spAutoFit/>
            </a:bodyPr>
            <a:lstStyle/>
            <a:p>
              <a:endPara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77615BF5-807E-46C4-8713-AB20CACE5379}"/>
                </a:ext>
              </a:extLst>
            </p:cNvPr>
            <p:cNvSpPr txBox="1"/>
            <p:nvPr/>
          </p:nvSpPr>
          <p:spPr>
            <a:xfrm>
              <a:off x="2704817" y="2824968"/>
              <a:ext cx="184731" cy="369332"/>
            </a:xfrm>
            <a:prstGeom prst="rect">
              <a:avLst/>
            </a:prstGeom>
            <a:grpFill/>
            <a:ln>
              <a:noFill/>
            </a:ln>
          </p:spPr>
          <p:txBody>
            <a:bodyPr wrap="none" rtlCol="0">
              <a:spAutoFit/>
            </a:bodyPr>
            <a:lstStyle/>
            <a:p>
              <a:endPara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6EBBBA12-A275-4C27-B41D-FB7E12E932E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880320" y="271008"/>
              <a:ext cx="702056" cy="639828"/>
              <a:chOff x="-271212" y="221996"/>
              <a:chExt cx="5707848" cy="5201920"/>
            </a:xfrm>
            <a:grpFill/>
          </p:grpSpPr>
          <p:pic>
            <p:nvPicPr>
              <p:cNvPr id="210" name="Picture 209">
                <a:extLst>
                  <a:ext uri="{FF2B5EF4-FFF2-40B4-BE49-F238E27FC236}">
                    <a16:creationId xmlns:a16="http://schemas.microsoft.com/office/drawing/2014/main" id="{A3842B03-8E52-4885-ADA7-BC232AB3839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182"/>
              <a:stretch/>
            </p:blipFill>
            <p:spPr>
              <a:xfrm>
                <a:off x="3417333" y="221996"/>
                <a:ext cx="2019303" cy="5201920"/>
              </a:xfrm>
              <a:prstGeom prst="rect">
                <a:avLst/>
              </a:prstGeom>
              <a:grpFill/>
              <a:ln>
                <a:noFill/>
              </a:ln>
            </p:spPr>
          </p:pic>
          <p:pic>
            <p:nvPicPr>
              <p:cNvPr id="211" name="Picture 210">
                <a:extLst>
                  <a:ext uri="{FF2B5EF4-FFF2-40B4-BE49-F238E27FC236}">
                    <a16:creationId xmlns:a16="http://schemas.microsoft.com/office/drawing/2014/main" id="{F09DD250-9E5F-405E-B1CB-02FBAB6323C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185"/>
              <a:stretch/>
            </p:blipFill>
            <p:spPr>
              <a:xfrm>
                <a:off x="-271212" y="221996"/>
                <a:ext cx="2591309" cy="5201920"/>
              </a:xfrm>
              <a:prstGeom prst="rect">
                <a:avLst/>
              </a:prstGeom>
              <a:grpFill/>
              <a:ln>
                <a:noFill/>
              </a:ln>
            </p:spPr>
          </p:pic>
        </p:grp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7DD39002-17C8-4899-B22F-99695FC3BAA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880320" y="910836"/>
              <a:ext cx="702056" cy="639828"/>
              <a:chOff x="-271212" y="221996"/>
              <a:chExt cx="5707848" cy="5201920"/>
            </a:xfrm>
            <a:grpFill/>
          </p:grpSpPr>
          <p:pic>
            <p:nvPicPr>
              <p:cNvPr id="208" name="Picture 207">
                <a:extLst>
                  <a:ext uri="{FF2B5EF4-FFF2-40B4-BE49-F238E27FC236}">
                    <a16:creationId xmlns:a16="http://schemas.microsoft.com/office/drawing/2014/main" id="{13D8A624-EA22-43F0-A878-8E6CB72F0C0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182"/>
              <a:stretch/>
            </p:blipFill>
            <p:spPr>
              <a:xfrm>
                <a:off x="3417333" y="221996"/>
                <a:ext cx="2019303" cy="5201920"/>
              </a:xfrm>
              <a:prstGeom prst="rect">
                <a:avLst/>
              </a:prstGeom>
              <a:grpFill/>
              <a:ln>
                <a:noFill/>
              </a:ln>
            </p:spPr>
          </p:pic>
          <p:pic>
            <p:nvPicPr>
              <p:cNvPr id="209" name="Picture 208">
                <a:extLst>
                  <a:ext uri="{FF2B5EF4-FFF2-40B4-BE49-F238E27FC236}">
                    <a16:creationId xmlns:a16="http://schemas.microsoft.com/office/drawing/2014/main" id="{FA62C8E1-5FDC-4684-8E8C-A4C61F937B2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185"/>
              <a:stretch/>
            </p:blipFill>
            <p:spPr>
              <a:xfrm>
                <a:off x="-271212" y="221996"/>
                <a:ext cx="2591309" cy="5201920"/>
              </a:xfrm>
              <a:prstGeom prst="rect">
                <a:avLst/>
              </a:prstGeom>
              <a:grpFill/>
              <a:ln>
                <a:noFill/>
              </a:ln>
            </p:spPr>
          </p:pic>
        </p:grpSp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A4FB52A5-6832-4E37-BFAD-A3E4EBB828A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880320" y="1550664"/>
              <a:ext cx="702056" cy="639828"/>
              <a:chOff x="-271212" y="221996"/>
              <a:chExt cx="5707848" cy="5201920"/>
            </a:xfrm>
            <a:grpFill/>
          </p:grpSpPr>
          <p:pic>
            <p:nvPicPr>
              <p:cNvPr id="206" name="Picture 205">
                <a:extLst>
                  <a:ext uri="{FF2B5EF4-FFF2-40B4-BE49-F238E27FC236}">
                    <a16:creationId xmlns:a16="http://schemas.microsoft.com/office/drawing/2014/main" id="{E432DA21-877F-44AB-8AFA-A630DDA7107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182"/>
              <a:stretch/>
            </p:blipFill>
            <p:spPr>
              <a:xfrm>
                <a:off x="3417333" y="221996"/>
                <a:ext cx="2019303" cy="5201920"/>
              </a:xfrm>
              <a:prstGeom prst="rect">
                <a:avLst/>
              </a:prstGeom>
              <a:grpFill/>
              <a:ln>
                <a:noFill/>
              </a:ln>
            </p:spPr>
          </p:pic>
          <p:pic>
            <p:nvPicPr>
              <p:cNvPr id="207" name="Picture 206">
                <a:extLst>
                  <a:ext uri="{FF2B5EF4-FFF2-40B4-BE49-F238E27FC236}">
                    <a16:creationId xmlns:a16="http://schemas.microsoft.com/office/drawing/2014/main" id="{B5870A5C-E1BA-40B4-8E02-FC7C35591C2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185"/>
              <a:stretch/>
            </p:blipFill>
            <p:spPr>
              <a:xfrm>
                <a:off x="-271212" y="221996"/>
                <a:ext cx="2591309" cy="5201920"/>
              </a:xfrm>
              <a:prstGeom prst="rect">
                <a:avLst/>
              </a:prstGeom>
              <a:grpFill/>
              <a:ln>
                <a:noFill/>
              </a:ln>
            </p:spPr>
          </p:pic>
        </p:grpSp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49B59E09-9112-4A1E-B001-8927654F6B6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880320" y="2190492"/>
              <a:ext cx="702056" cy="639828"/>
              <a:chOff x="-271212" y="221996"/>
              <a:chExt cx="5707848" cy="5201920"/>
            </a:xfrm>
            <a:grpFill/>
          </p:grpSpPr>
          <p:pic>
            <p:nvPicPr>
              <p:cNvPr id="204" name="Picture 203">
                <a:extLst>
                  <a:ext uri="{FF2B5EF4-FFF2-40B4-BE49-F238E27FC236}">
                    <a16:creationId xmlns:a16="http://schemas.microsoft.com/office/drawing/2014/main" id="{897D3F81-E855-4609-A3ED-9AB33030B7A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182"/>
              <a:stretch/>
            </p:blipFill>
            <p:spPr>
              <a:xfrm>
                <a:off x="3417333" y="221996"/>
                <a:ext cx="2019303" cy="5201920"/>
              </a:xfrm>
              <a:prstGeom prst="rect">
                <a:avLst/>
              </a:prstGeom>
              <a:grpFill/>
              <a:ln>
                <a:noFill/>
              </a:ln>
            </p:spPr>
          </p:pic>
          <p:pic>
            <p:nvPicPr>
              <p:cNvPr id="205" name="Picture 204">
                <a:extLst>
                  <a:ext uri="{FF2B5EF4-FFF2-40B4-BE49-F238E27FC236}">
                    <a16:creationId xmlns:a16="http://schemas.microsoft.com/office/drawing/2014/main" id="{644EE839-2B60-464D-83CB-94901AEE500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185"/>
              <a:stretch/>
            </p:blipFill>
            <p:spPr>
              <a:xfrm>
                <a:off x="-271212" y="221996"/>
                <a:ext cx="2591309" cy="5201920"/>
              </a:xfrm>
              <a:prstGeom prst="rect">
                <a:avLst/>
              </a:prstGeom>
              <a:grpFill/>
              <a:ln>
                <a:noFill/>
              </a:ln>
            </p:spPr>
          </p:pic>
        </p:grp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3FAC3878-BDB8-4BD6-A888-DCE550BDE35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880320" y="2815316"/>
              <a:ext cx="702056" cy="639828"/>
              <a:chOff x="-271212" y="221996"/>
              <a:chExt cx="5707848" cy="5201920"/>
            </a:xfrm>
            <a:grpFill/>
          </p:grpSpPr>
          <p:pic>
            <p:nvPicPr>
              <p:cNvPr id="202" name="Picture 201">
                <a:extLst>
                  <a:ext uri="{FF2B5EF4-FFF2-40B4-BE49-F238E27FC236}">
                    <a16:creationId xmlns:a16="http://schemas.microsoft.com/office/drawing/2014/main" id="{DB9EE3B5-DF7B-4602-86DB-A3D86B52690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182"/>
              <a:stretch/>
            </p:blipFill>
            <p:spPr>
              <a:xfrm>
                <a:off x="3417333" y="221996"/>
                <a:ext cx="2019303" cy="5201920"/>
              </a:xfrm>
              <a:prstGeom prst="rect">
                <a:avLst/>
              </a:prstGeom>
              <a:grpFill/>
              <a:ln>
                <a:noFill/>
              </a:ln>
            </p:spPr>
          </p:pic>
          <p:pic>
            <p:nvPicPr>
              <p:cNvPr id="203" name="Picture 202">
                <a:extLst>
                  <a:ext uri="{FF2B5EF4-FFF2-40B4-BE49-F238E27FC236}">
                    <a16:creationId xmlns:a16="http://schemas.microsoft.com/office/drawing/2014/main" id="{1C0006AC-2FB9-4618-B502-FB6E5EE80CE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185"/>
              <a:stretch/>
            </p:blipFill>
            <p:spPr>
              <a:xfrm>
                <a:off x="-271212" y="221996"/>
                <a:ext cx="2591309" cy="5201920"/>
              </a:xfrm>
              <a:prstGeom prst="rect">
                <a:avLst/>
              </a:prstGeom>
              <a:grpFill/>
              <a:ln>
                <a:noFill/>
              </a:ln>
            </p:spPr>
          </p:pic>
        </p:grp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BDFCD66F-5B2F-4227-BF7C-2F9823ACCEF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880320" y="3455144"/>
              <a:ext cx="702056" cy="639828"/>
              <a:chOff x="-271212" y="221996"/>
              <a:chExt cx="5707848" cy="5201920"/>
            </a:xfrm>
            <a:grpFill/>
          </p:grpSpPr>
          <p:pic>
            <p:nvPicPr>
              <p:cNvPr id="200" name="Picture 199">
                <a:extLst>
                  <a:ext uri="{FF2B5EF4-FFF2-40B4-BE49-F238E27FC236}">
                    <a16:creationId xmlns:a16="http://schemas.microsoft.com/office/drawing/2014/main" id="{751A8A28-1E68-4B3F-BB9E-27FE86274EE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182"/>
              <a:stretch/>
            </p:blipFill>
            <p:spPr>
              <a:xfrm>
                <a:off x="3417333" y="221996"/>
                <a:ext cx="2019303" cy="5201920"/>
              </a:xfrm>
              <a:prstGeom prst="rect">
                <a:avLst/>
              </a:prstGeom>
              <a:grpFill/>
              <a:ln>
                <a:noFill/>
              </a:ln>
            </p:spPr>
          </p:pic>
          <p:pic>
            <p:nvPicPr>
              <p:cNvPr id="201" name="Picture 200">
                <a:extLst>
                  <a:ext uri="{FF2B5EF4-FFF2-40B4-BE49-F238E27FC236}">
                    <a16:creationId xmlns:a16="http://schemas.microsoft.com/office/drawing/2014/main" id="{A376067C-3714-405B-B091-012A5816E02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185"/>
              <a:stretch/>
            </p:blipFill>
            <p:spPr>
              <a:xfrm>
                <a:off x="-271212" y="221996"/>
                <a:ext cx="2591309" cy="5201920"/>
              </a:xfrm>
              <a:prstGeom prst="rect">
                <a:avLst/>
              </a:prstGeom>
              <a:grpFill/>
              <a:ln>
                <a:noFill/>
              </a:ln>
            </p:spPr>
          </p:pic>
        </p:grp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BF9A14E0-35DD-40DB-94A3-2E930C5842F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880320" y="4094972"/>
              <a:ext cx="702056" cy="639828"/>
              <a:chOff x="-271212" y="221996"/>
              <a:chExt cx="5707848" cy="5201920"/>
            </a:xfrm>
            <a:grpFill/>
          </p:grpSpPr>
          <p:pic>
            <p:nvPicPr>
              <p:cNvPr id="198" name="Picture 197">
                <a:extLst>
                  <a:ext uri="{FF2B5EF4-FFF2-40B4-BE49-F238E27FC236}">
                    <a16:creationId xmlns:a16="http://schemas.microsoft.com/office/drawing/2014/main" id="{082A5D6C-F683-4101-B35F-648C9A3AC78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182"/>
              <a:stretch/>
            </p:blipFill>
            <p:spPr>
              <a:xfrm>
                <a:off x="3417333" y="221996"/>
                <a:ext cx="2019303" cy="5201920"/>
              </a:xfrm>
              <a:prstGeom prst="rect">
                <a:avLst/>
              </a:prstGeom>
              <a:grpFill/>
              <a:ln>
                <a:noFill/>
              </a:ln>
            </p:spPr>
          </p:pic>
          <p:pic>
            <p:nvPicPr>
              <p:cNvPr id="199" name="Picture 198">
                <a:extLst>
                  <a:ext uri="{FF2B5EF4-FFF2-40B4-BE49-F238E27FC236}">
                    <a16:creationId xmlns:a16="http://schemas.microsoft.com/office/drawing/2014/main" id="{5E10B6E4-DFF9-44D1-B0B3-85874498BB5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185"/>
              <a:stretch/>
            </p:blipFill>
            <p:spPr>
              <a:xfrm>
                <a:off x="-271212" y="221996"/>
                <a:ext cx="2591309" cy="5201920"/>
              </a:xfrm>
              <a:prstGeom prst="rect">
                <a:avLst/>
              </a:prstGeom>
              <a:grpFill/>
              <a:ln>
                <a:noFill/>
              </a:ln>
            </p:spPr>
          </p:pic>
        </p:grp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C2451E21-3781-4291-BF43-9CE5AB4BB7E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880320" y="4734800"/>
              <a:ext cx="702056" cy="639828"/>
              <a:chOff x="-271212" y="221996"/>
              <a:chExt cx="5707848" cy="5201920"/>
            </a:xfrm>
            <a:grpFill/>
          </p:grpSpPr>
          <p:pic>
            <p:nvPicPr>
              <p:cNvPr id="196" name="Picture 195">
                <a:extLst>
                  <a:ext uri="{FF2B5EF4-FFF2-40B4-BE49-F238E27FC236}">
                    <a16:creationId xmlns:a16="http://schemas.microsoft.com/office/drawing/2014/main" id="{F8E9472E-8E98-4665-B9C1-88D6365797E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182"/>
              <a:stretch/>
            </p:blipFill>
            <p:spPr>
              <a:xfrm>
                <a:off x="3417333" y="221996"/>
                <a:ext cx="2019303" cy="5201920"/>
              </a:xfrm>
              <a:prstGeom prst="rect">
                <a:avLst/>
              </a:prstGeom>
              <a:grpFill/>
              <a:ln>
                <a:noFill/>
              </a:ln>
            </p:spPr>
          </p:pic>
          <p:pic>
            <p:nvPicPr>
              <p:cNvPr id="197" name="Picture 196">
                <a:extLst>
                  <a:ext uri="{FF2B5EF4-FFF2-40B4-BE49-F238E27FC236}">
                    <a16:creationId xmlns:a16="http://schemas.microsoft.com/office/drawing/2014/main" id="{ACA0660B-0D01-4400-B562-572E1329F59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185"/>
              <a:stretch/>
            </p:blipFill>
            <p:spPr>
              <a:xfrm>
                <a:off x="-271212" y="221996"/>
                <a:ext cx="2591309" cy="5201920"/>
              </a:xfrm>
              <a:prstGeom prst="rect">
                <a:avLst/>
              </a:prstGeom>
              <a:grpFill/>
              <a:ln>
                <a:noFill/>
              </a:ln>
            </p:spPr>
          </p:pic>
        </p:grp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38D3903B-F749-4CFE-921A-02641B8A7FF3}"/>
                </a:ext>
              </a:extLst>
            </p:cNvPr>
            <p:cNvSpPr txBox="1"/>
            <p:nvPr/>
          </p:nvSpPr>
          <p:spPr>
            <a:xfrm>
              <a:off x="4360376" y="2824968"/>
              <a:ext cx="184731" cy="369332"/>
            </a:xfrm>
            <a:prstGeom prst="rect">
              <a:avLst/>
            </a:prstGeom>
            <a:grpFill/>
            <a:ln>
              <a:noFill/>
            </a:ln>
          </p:spPr>
          <p:txBody>
            <a:bodyPr wrap="none" rtlCol="0">
              <a:spAutoFit/>
            </a:bodyPr>
            <a:lstStyle/>
            <a:p>
              <a:endPara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F75C2FBD-E921-4E95-9204-ECC011F4B75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880320" y="5374628"/>
              <a:ext cx="702056" cy="639828"/>
              <a:chOff x="-271212" y="221996"/>
              <a:chExt cx="5707848" cy="5201920"/>
            </a:xfrm>
            <a:grpFill/>
          </p:grpSpPr>
          <p:pic>
            <p:nvPicPr>
              <p:cNvPr id="194" name="Picture 193">
                <a:extLst>
                  <a:ext uri="{FF2B5EF4-FFF2-40B4-BE49-F238E27FC236}">
                    <a16:creationId xmlns:a16="http://schemas.microsoft.com/office/drawing/2014/main" id="{DC18127B-13D7-4B92-A910-4E0F23B2637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182"/>
              <a:stretch/>
            </p:blipFill>
            <p:spPr>
              <a:xfrm>
                <a:off x="3417333" y="221996"/>
                <a:ext cx="2019303" cy="5201920"/>
              </a:xfrm>
              <a:prstGeom prst="rect">
                <a:avLst/>
              </a:prstGeom>
              <a:grpFill/>
              <a:ln>
                <a:noFill/>
              </a:ln>
            </p:spPr>
          </p:pic>
          <p:pic>
            <p:nvPicPr>
              <p:cNvPr id="195" name="Picture 194">
                <a:extLst>
                  <a:ext uri="{FF2B5EF4-FFF2-40B4-BE49-F238E27FC236}">
                    <a16:creationId xmlns:a16="http://schemas.microsoft.com/office/drawing/2014/main" id="{021BEDB7-DAF2-41A4-AE17-4FB112F8D4B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185"/>
              <a:stretch/>
            </p:blipFill>
            <p:spPr>
              <a:xfrm>
                <a:off x="-271212" y="221996"/>
                <a:ext cx="2591309" cy="5201920"/>
              </a:xfrm>
              <a:prstGeom prst="rect">
                <a:avLst/>
              </a:prstGeom>
              <a:grpFill/>
              <a:ln>
                <a:noFill/>
              </a:ln>
            </p:spPr>
          </p:pic>
        </p:grp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7318396D-6E1A-4A26-A313-986F1057BEC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880320" y="6014456"/>
              <a:ext cx="702056" cy="639828"/>
              <a:chOff x="-271212" y="221996"/>
              <a:chExt cx="5707848" cy="5201920"/>
            </a:xfrm>
            <a:grpFill/>
          </p:grpSpPr>
          <p:pic>
            <p:nvPicPr>
              <p:cNvPr id="192" name="Picture 191">
                <a:extLst>
                  <a:ext uri="{FF2B5EF4-FFF2-40B4-BE49-F238E27FC236}">
                    <a16:creationId xmlns:a16="http://schemas.microsoft.com/office/drawing/2014/main" id="{ABED6C62-F00C-4E37-99BA-DAFF55A25A2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182"/>
              <a:stretch/>
            </p:blipFill>
            <p:spPr>
              <a:xfrm>
                <a:off x="3417333" y="221996"/>
                <a:ext cx="2019303" cy="5201920"/>
              </a:xfrm>
              <a:prstGeom prst="rect">
                <a:avLst/>
              </a:prstGeom>
              <a:grpFill/>
              <a:ln>
                <a:noFill/>
              </a:ln>
            </p:spPr>
          </p:pic>
          <p:pic>
            <p:nvPicPr>
              <p:cNvPr id="193" name="Picture 192">
                <a:extLst>
                  <a:ext uri="{FF2B5EF4-FFF2-40B4-BE49-F238E27FC236}">
                    <a16:creationId xmlns:a16="http://schemas.microsoft.com/office/drawing/2014/main" id="{DC7979A2-5D63-4DEB-B19E-B027BC52C03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185"/>
              <a:stretch/>
            </p:blipFill>
            <p:spPr>
              <a:xfrm>
                <a:off x="-271212" y="221996"/>
                <a:ext cx="2591309" cy="5201920"/>
              </a:xfrm>
              <a:prstGeom prst="rect">
                <a:avLst/>
              </a:prstGeom>
              <a:grpFill/>
              <a:ln>
                <a:noFill/>
              </a:ln>
            </p:spPr>
          </p:pic>
        </p:grp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12425C36-CB91-4312-AF24-F4396D91BB66}"/>
                </a:ext>
              </a:extLst>
            </p:cNvPr>
            <p:cNvSpPr txBox="1"/>
            <p:nvPr/>
          </p:nvSpPr>
          <p:spPr>
            <a:xfrm>
              <a:off x="2514134" y="5829790"/>
              <a:ext cx="184731" cy="369332"/>
            </a:xfrm>
            <a:prstGeom prst="rect">
              <a:avLst/>
            </a:prstGeom>
            <a:grpFill/>
            <a:ln>
              <a:noFill/>
            </a:ln>
          </p:spPr>
          <p:txBody>
            <a:bodyPr wrap="none" rtlCol="0">
              <a:spAutoFit/>
            </a:bodyPr>
            <a:lstStyle/>
            <a:p>
              <a:endPara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0F2D65AF-52FB-462C-A48B-0E90ED4415B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717334" y="271008"/>
              <a:ext cx="702056" cy="639828"/>
              <a:chOff x="-271212" y="221996"/>
              <a:chExt cx="5707848" cy="5201920"/>
            </a:xfrm>
            <a:grpFill/>
          </p:grpSpPr>
          <p:pic>
            <p:nvPicPr>
              <p:cNvPr id="190" name="Picture 189">
                <a:extLst>
                  <a:ext uri="{FF2B5EF4-FFF2-40B4-BE49-F238E27FC236}">
                    <a16:creationId xmlns:a16="http://schemas.microsoft.com/office/drawing/2014/main" id="{318A439E-0261-4E2C-BDAD-CB5C781C6C9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182"/>
              <a:stretch/>
            </p:blipFill>
            <p:spPr>
              <a:xfrm>
                <a:off x="3417333" y="221996"/>
                <a:ext cx="2019303" cy="5201920"/>
              </a:xfrm>
              <a:prstGeom prst="rect">
                <a:avLst/>
              </a:prstGeom>
              <a:grpFill/>
              <a:ln>
                <a:noFill/>
              </a:ln>
            </p:spPr>
          </p:pic>
          <p:pic>
            <p:nvPicPr>
              <p:cNvPr id="191" name="Picture 190">
                <a:extLst>
                  <a:ext uri="{FF2B5EF4-FFF2-40B4-BE49-F238E27FC236}">
                    <a16:creationId xmlns:a16="http://schemas.microsoft.com/office/drawing/2014/main" id="{2AFB9155-41FE-4AD3-909B-C362EA3E8D1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185"/>
              <a:stretch/>
            </p:blipFill>
            <p:spPr>
              <a:xfrm>
                <a:off x="-271212" y="221996"/>
                <a:ext cx="2591309" cy="5201920"/>
              </a:xfrm>
              <a:prstGeom prst="rect">
                <a:avLst/>
              </a:prstGeom>
              <a:grpFill/>
              <a:ln>
                <a:noFill/>
              </a:ln>
            </p:spPr>
          </p:pic>
        </p:grp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4606C5AB-76AA-48C0-8155-8B5F1662F85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717334" y="910836"/>
              <a:ext cx="702056" cy="639828"/>
              <a:chOff x="-271212" y="221996"/>
              <a:chExt cx="5707848" cy="5201920"/>
            </a:xfrm>
            <a:grpFill/>
          </p:grpSpPr>
          <p:pic>
            <p:nvPicPr>
              <p:cNvPr id="188" name="Picture 187">
                <a:extLst>
                  <a:ext uri="{FF2B5EF4-FFF2-40B4-BE49-F238E27FC236}">
                    <a16:creationId xmlns:a16="http://schemas.microsoft.com/office/drawing/2014/main" id="{E0E6CCF9-C86F-4CB1-9A19-5AAE5BD170C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182"/>
              <a:stretch/>
            </p:blipFill>
            <p:spPr>
              <a:xfrm>
                <a:off x="3417333" y="221996"/>
                <a:ext cx="2019303" cy="5201920"/>
              </a:xfrm>
              <a:prstGeom prst="rect">
                <a:avLst/>
              </a:prstGeom>
              <a:grpFill/>
              <a:ln>
                <a:noFill/>
              </a:ln>
            </p:spPr>
          </p:pic>
          <p:pic>
            <p:nvPicPr>
              <p:cNvPr id="189" name="Picture 188">
                <a:extLst>
                  <a:ext uri="{FF2B5EF4-FFF2-40B4-BE49-F238E27FC236}">
                    <a16:creationId xmlns:a16="http://schemas.microsoft.com/office/drawing/2014/main" id="{AFE09623-EB7E-4C0C-A28C-04568CB7520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185"/>
              <a:stretch/>
            </p:blipFill>
            <p:spPr>
              <a:xfrm>
                <a:off x="-271212" y="221996"/>
                <a:ext cx="2591309" cy="5201920"/>
              </a:xfrm>
              <a:prstGeom prst="rect">
                <a:avLst/>
              </a:prstGeom>
              <a:grpFill/>
              <a:ln>
                <a:noFill/>
              </a:ln>
            </p:spPr>
          </p:pic>
        </p:grp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5E349C24-68E4-44E4-A82D-E2A80A157A2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717334" y="1550664"/>
              <a:ext cx="702056" cy="639828"/>
              <a:chOff x="-271212" y="221996"/>
              <a:chExt cx="5707848" cy="5201920"/>
            </a:xfrm>
            <a:grpFill/>
          </p:grpSpPr>
          <p:pic>
            <p:nvPicPr>
              <p:cNvPr id="186" name="Picture 185">
                <a:extLst>
                  <a:ext uri="{FF2B5EF4-FFF2-40B4-BE49-F238E27FC236}">
                    <a16:creationId xmlns:a16="http://schemas.microsoft.com/office/drawing/2014/main" id="{2152DC2B-F644-42A4-903E-CAB389C939A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182"/>
              <a:stretch/>
            </p:blipFill>
            <p:spPr>
              <a:xfrm>
                <a:off x="3417333" y="221996"/>
                <a:ext cx="2019303" cy="5201920"/>
              </a:xfrm>
              <a:prstGeom prst="rect">
                <a:avLst/>
              </a:prstGeom>
              <a:grpFill/>
              <a:ln>
                <a:noFill/>
              </a:ln>
            </p:spPr>
          </p:pic>
          <p:pic>
            <p:nvPicPr>
              <p:cNvPr id="187" name="Picture 186">
                <a:extLst>
                  <a:ext uri="{FF2B5EF4-FFF2-40B4-BE49-F238E27FC236}">
                    <a16:creationId xmlns:a16="http://schemas.microsoft.com/office/drawing/2014/main" id="{7F6027EB-618C-4A38-B00A-CA75E4EB914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185"/>
              <a:stretch/>
            </p:blipFill>
            <p:spPr>
              <a:xfrm>
                <a:off x="-271212" y="221996"/>
                <a:ext cx="2591309" cy="5201920"/>
              </a:xfrm>
              <a:prstGeom prst="rect">
                <a:avLst/>
              </a:prstGeom>
              <a:grpFill/>
              <a:ln>
                <a:noFill/>
              </a:ln>
            </p:spPr>
          </p:pic>
        </p:grpSp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A086E08C-ED3A-4C38-AE33-C6F13320184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717334" y="2190492"/>
              <a:ext cx="702056" cy="639828"/>
              <a:chOff x="-271212" y="221996"/>
              <a:chExt cx="5707848" cy="5201920"/>
            </a:xfrm>
            <a:grpFill/>
          </p:grpSpPr>
          <p:pic>
            <p:nvPicPr>
              <p:cNvPr id="184" name="Picture 183">
                <a:extLst>
                  <a:ext uri="{FF2B5EF4-FFF2-40B4-BE49-F238E27FC236}">
                    <a16:creationId xmlns:a16="http://schemas.microsoft.com/office/drawing/2014/main" id="{9C32C7E7-A7F9-467B-8760-54DF26023E2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182"/>
              <a:stretch/>
            </p:blipFill>
            <p:spPr>
              <a:xfrm>
                <a:off x="3417333" y="221996"/>
                <a:ext cx="2019303" cy="5201920"/>
              </a:xfrm>
              <a:prstGeom prst="rect">
                <a:avLst/>
              </a:prstGeom>
              <a:grpFill/>
              <a:ln>
                <a:noFill/>
              </a:ln>
            </p:spPr>
          </p:pic>
          <p:pic>
            <p:nvPicPr>
              <p:cNvPr id="185" name="Picture 184">
                <a:extLst>
                  <a:ext uri="{FF2B5EF4-FFF2-40B4-BE49-F238E27FC236}">
                    <a16:creationId xmlns:a16="http://schemas.microsoft.com/office/drawing/2014/main" id="{E397E94B-593B-4B90-BC7F-7C5BFBE26EF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185"/>
              <a:stretch/>
            </p:blipFill>
            <p:spPr>
              <a:xfrm>
                <a:off x="-271212" y="221996"/>
                <a:ext cx="2591309" cy="5201920"/>
              </a:xfrm>
              <a:prstGeom prst="rect">
                <a:avLst/>
              </a:prstGeom>
              <a:grpFill/>
              <a:ln>
                <a:noFill/>
              </a:ln>
            </p:spPr>
          </p:pic>
        </p:grpSp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44F95980-6BE3-41F1-9FD7-77A9DA9C30A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717334" y="2815316"/>
              <a:ext cx="702056" cy="639828"/>
              <a:chOff x="-271212" y="221996"/>
              <a:chExt cx="5707848" cy="5201920"/>
            </a:xfrm>
            <a:grpFill/>
          </p:grpSpPr>
          <p:pic>
            <p:nvPicPr>
              <p:cNvPr id="182" name="Picture 181">
                <a:extLst>
                  <a:ext uri="{FF2B5EF4-FFF2-40B4-BE49-F238E27FC236}">
                    <a16:creationId xmlns:a16="http://schemas.microsoft.com/office/drawing/2014/main" id="{0FC181AF-82A2-47F8-9DB2-75CF000513D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182"/>
              <a:stretch/>
            </p:blipFill>
            <p:spPr>
              <a:xfrm>
                <a:off x="3417333" y="221996"/>
                <a:ext cx="2019303" cy="5201920"/>
              </a:xfrm>
              <a:prstGeom prst="rect">
                <a:avLst/>
              </a:prstGeom>
              <a:grpFill/>
              <a:ln>
                <a:noFill/>
              </a:ln>
            </p:spPr>
          </p:pic>
          <p:pic>
            <p:nvPicPr>
              <p:cNvPr id="183" name="Picture 182">
                <a:extLst>
                  <a:ext uri="{FF2B5EF4-FFF2-40B4-BE49-F238E27FC236}">
                    <a16:creationId xmlns:a16="http://schemas.microsoft.com/office/drawing/2014/main" id="{E3A1DAA6-98CE-4DD6-A788-BE8F7CC1A0C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185"/>
              <a:stretch/>
            </p:blipFill>
            <p:spPr>
              <a:xfrm>
                <a:off x="-271212" y="221996"/>
                <a:ext cx="2591309" cy="5201920"/>
              </a:xfrm>
              <a:prstGeom prst="rect">
                <a:avLst/>
              </a:prstGeom>
              <a:grpFill/>
              <a:ln>
                <a:noFill/>
              </a:ln>
            </p:spPr>
          </p:pic>
        </p:grp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D8445C59-AF38-4C68-B04A-81882C3674A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717334" y="3455144"/>
              <a:ext cx="702056" cy="639828"/>
              <a:chOff x="-271212" y="221996"/>
              <a:chExt cx="5707848" cy="5201920"/>
            </a:xfrm>
            <a:grpFill/>
          </p:grpSpPr>
          <p:pic>
            <p:nvPicPr>
              <p:cNvPr id="180" name="Picture 179">
                <a:extLst>
                  <a:ext uri="{FF2B5EF4-FFF2-40B4-BE49-F238E27FC236}">
                    <a16:creationId xmlns:a16="http://schemas.microsoft.com/office/drawing/2014/main" id="{628BEA60-77E3-49F4-949A-1C77AE8042B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182"/>
              <a:stretch/>
            </p:blipFill>
            <p:spPr>
              <a:xfrm>
                <a:off x="3417333" y="221996"/>
                <a:ext cx="2019303" cy="5201920"/>
              </a:xfrm>
              <a:prstGeom prst="rect">
                <a:avLst/>
              </a:prstGeom>
              <a:grpFill/>
              <a:ln>
                <a:noFill/>
              </a:ln>
            </p:spPr>
          </p:pic>
          <p:pic>
            <p:nvPicPr>
              <p:cNvPr id="181" name="Picture 180">
                <a:extLst>
                  <a:ext uri="{FF2B5EF4-FFF2-40B4-BE49-F238E27FC236}">
                    <a16:creationId xmlns:a16="http://schemas.microsoft.com/office/drawing/2014/main" id="{0BCCF245-50A5-46F6-B7D3-90829B115D2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185"/>
              <a:stretch/>
            </p:blipFill>
            <p:spPr>
              <a:xfrm>
                <a:off x="-271212" y="221996"/>
                <a:ext cx="2591309" cy="5201920"/>
              </a:xfrm>
              <a:prstGeom prst="rect">
                <a:avLst/>
              </a:prstGeom>
              <a:grpFill/>
              <a:ln>
                <a:noFill/>
              </a:ln>
            </p:spPr>
          </p:pic>
        </p:grpSp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2DBB08AE-E458-40B0-81A1-F73F493E22A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717334" y="4094972"/>
              <a:ext cx="702056" cy="639828"/>
              <a:chOff x="-271212" y="221996"/>
              <a:chExt cx="5707848" cy="5201920"/>
            </a:xfrm>
            <a:grpFill/>
          </p:grpSpPr>
          <p:pic>
            <p:nvPicPr>
              <p:cNvPr id="178" name="Picture 177">
                <a:extLst>
                  <a:ext uri="{FF2B5EF4-FFF2-40B4-BE49-F238E27FC236}">
                    <a16:creationId xmlns:a16="http://schemas.microsoft.com/office/drawing/2014/main" id="{DDCB348A-AE59-4C0C-AE5B-10C0CDBAC51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182"/>
              <a:stretch/>
            </p:blipFill>
            <p:spPr>
              <a:xfrm>
                <a:off x="3417333" y="221996"/>
                <a:ext cx="2019303" cy="5201920"/>
              </a:xfrm>
              <a:prstGeom prst="rect">
                <a:avLst/>
              </a:prstGeom>
              <a:grpFill/>
              <a:ln>
                <a:noFill/>
              </a:ln>
            </p:spPr>
          </p:pic>
          <p:pic>
            <p:nvPicPr>
              <p:cNvPr id="179" name="Picture 178">
                <a:extLst>
                  <a:ext uri="{FF2B5EF4-FFF2-40B4-BE49-F238E27FC236}">
                    <a16:creationId xmlns:a16="http://schemas.microsoft.com/office/drawing/2014/main" id="{56D516E0-29C3-454D-9D26-1B0F6D2F1C0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185"/>
              <a:stretch/>
            </p:blipFill>
            <p:spPr>
              <a:xfrm>
                <a:off x="-271212" y="221996"/>
                <a:ext cx="2591309" cy="5201920"/>
              </a:xfrm>
              <a:prstGeom prst="rect">
                <a:avLst/>
              </a:prstGeom>
              <a:grpFill/>
              <a:ln>
                <a:noFill/>
              </a:ln>
            </p:spPr>
          </p:pic>
        </p:grpSp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7E5B8745-C87F-4151-9ABC-E477A50BEA2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717334" y="4734800"/>
              <a:ext cx="702056" cy="639828"/>
              <a:chOff x="-271212" y="221996"/>
              <a:chExt cx="5707848" cy="5201920"/>
            </a:xfrm>
            <a:grpFill/>
          </p:grpSpPr>
          <p:pic>
            <p:nvPicPr>
              <p:cNvPr id="176" name="Picture 175">
                <a:extLst>
                  <a:ext uri="{FF2B5EF4-FFF2-40B4-BE49-F238E27FC236}">
                    <a16:creationId xmlns:a16="http://schemas.microsoft.com/office/drawing/2014/main" id="{C2D55060-FB90-4AD4-9FEC-469B9B7609C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182"/>
              <a:stretch/>
            </p:blipFill>
            <p:spPr>
              <a:xfrm>
                <a:off x="3417333" y="221996"/>
                <a:ext cx="2019303" cy="5201920"/>
              </a:xfrm>
              <a:prstGeom prst="rect">
                <a:avLst/>
              </a:prstGeom>
              <a:grpFill/>
              <a:ln>
                <a:noFill/>
              </a:ln>
            </p:spPr>
          </p:pic>
          <p:pic>
            <p:nvPicPr>
              <p:cNvPr id="177" name="Picture 176">
                <a:extLst>
                  <a:ext uri="{FF2B5EF4-FFF2-40B4-BE49-F238E27FC236}">
                    <a16:creationId xmlns:a16="http://schemas.microsoft.com/office/drawing/2014/main" id="{E231DC08-33D1-49DD-AF6A-A1D795DDBCE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185"/>
              <a:stretch/>
            </p:blipFill>
            <p:spPr>
              <a:xfrm>
                <a:off x="-271212" y="221996"/>
                <a:ext cx="2591309" cy="5201920"/>
              </a:xfrm>
              <a:prstGeom prst="rect">
                <a:avLst/>
              </a:prstGeom>
              <a:grpFill/>
              <a:ln>
                <a:noFill/>
              </a:ln>
            </p:spPr>
          </p:pic>
        </p:grpSp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BDB2F0DC-D1C6-44F4-8B43-BCD2A4E229D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717334" y="5374628"/>
              <a:ext cx="702056" cy="639828"/>
              <a:chOff x="-271212" y="221996"/>
              <a:chExt cx="5707848" cy="5201920"/>
            </a:xfrm>
            <a:grpFill/>
          </p:grpSpPr>
          <p:pic>
            <p:nvPicPr>
              <p:cNvPr id="174" name="Picture 173">
                <a:extLst>
                  <a:ext uri="{FF2B5EF4-FFF2-40B4-BE49-F238E27FC236}">
                    <a16:creationId xmlns:a16="http://schemas.microsoft.com/office/drawing/2014/main" id="{90BB71A0-B9BA-4C6B-9A3B-CC6B3A3AA59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182"/>
              <a:stretch/>
            </p:blipFill>
            <p:spPr>
              <a:xfrm>
                <a:off x="3417333" y="221996"/>
                <a:ext cx="2019303" cy="5201920"/>
              </a:xfrm>
              <a:prstGeom prst="rect">
                <a:avLst/>
              </a:prstGeom>
              <a:grpFill/>
              <a:ln>
                <a:noFill/>
              </a:ln>
            </p:spPr>
          </p:pic>
          <p:pic>
            <p:nvPicPr>
              <p:cNvPr id="175" name="Picture 174">
                <a:extLst>
                  <a:ext uri="{FF2B5EF4-FFF2-40B4-BE49-F238E27FC236}">
                    <a16:creationId xmlns:a16="http://schemas.microsoft.com/office/drawing/2014/main" id="{F38C049C-4E12-4A56-B536-AE0D3B5B36A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185"/>
              <a:stretch/>
            </p:blipFill>
            <p:spPr>
              <a:xfrm>
                <a:off x="-271212" y="221996"/>
                <a:ext cx="2591309" cy="5201920"/>
              </a:xfrm>
              <a:prstGeom prst="rect">
                <a:avLst/>
              </a:prstGeom>
              <a:grpFill/>
              <a:ln>
                <a:noFill/>
              </a:ln>
            </p:spPr>
          </p:pic>
        </p:grpSp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1F44128D-B783-43E0-901C-FB708CF3C3B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717334" y="6014456"/>
              <a:ext cx="702056" cy="639828"/>
              <a:chOff x="-271212" y="221996"/>
              <a:chExt cx="5707848" cy="5201920"/>
            </a:xfrm>
            <a:grpFill/>
          </p:grpSpPr>
          <p:pic>
            <p:nvPicPr>
              <p:cNvPr id="172" name="Picture 171">
                <a:extLst>
                  <a:ext uri="{FF2B5EF4-FFF2-40B4-BE49-F238E27FC236}">
                    <a16:creationId xmlns:a16="http://schemas.microsoft.com/office/drawing/2014/main" id="{CB9603F1-32A4-4395-BD64-064DC0883AF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182"/>
              <a:stretch/>
            </p:blipFill>
            <p:spPr>
              <a:xfrm>
                <a:off x="3417333" y="221996"/>
                <a:ext cx="2019303" cy="5201920"/>
              </a:xfrm>
              <a:prstGeom prst="rect">
                <a:avLst/>
              </a:prstGeom>
              <a:grpFill/>
              <a:ln>
                <a:noFill/>
              </a:ln>
            </p:spPr>
          </p:pic>
          <p:pic>
            <p:nvPicPr>
              <p:cNvPr id="173" name="Picture 172">
                <a:extLst>
                  <a:ext uri="{FF2B5EF4-FFF2-40B4-BE49-F238E27FC236}">
                    <a16:creationId xmlns:a16="http://schemas.microsoft.com/office/drawing/2014/main" id="{23FA6047-CF5D-47C9-B4E9-4AA6312EA4C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185"/>
              <a:stretch/>
            </p:blipFill>
            <p:spPr>
              <a:xfrm>
                <a:off x="-271212" y="221996"/>
                <a:ext cx="2591309" cy="5201920"/>
              </a:xfrm>
              <a:prstGeom prst="rect">
                <a:avLst/>
              </a:prstGeom>
              <a:grpFill/>
              <a:ln>
                <a:noFill/>
              </a:ln>
            </p:spPr>
          </p:pic>
        </p:grp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A8466848-647A-4B9F-B686-14E0B439AA2B}"/>
                </a:ext>
              </a:extLst>
            </p:cNvPr>
            <p:cNvSpPr txBox="1"/>
            <p:nvPr/>
          </p:nvSpPr>
          <p:spPr>
            <a:xfrm>
              <a:off x="3351148" y="5829790"/>
              <a:ext cx="184731" cy="369332"/>
            </a:xfrm>
            <a:prstGeom prst="rect">
              <a:avLst/>
            </a:prstGeom>
            <a:grpFill/>
            <a:ln>
              <a:noFill/>
            </a:ln>
          </p:spPr>
          <p:txBody>
            <a:bodyPr wrap="none" rtlCol="0">
              <a:spAutoFit/>
            </a:bodyPr>
            <a:lstStyle/>
            <a:p>
              <a:endPara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17D136FA-87A3-4917-A7B3-22133F29E8C3}"/>
                </a:ext>
              </a:extLst>
            </p:cNvPr>
            <p:cNvSpPr txBox="1"/>
            <p:nvPr/>
          </p:nvSpPr>
          <p:spPr>
            <a:xfrm>
              <a:off x="4378845" y="2824968"/>
              <a:ext cx="184731" cy="369332"/>
            </a:xfrm>
            <a:prstGeom prst="rect">
              <a:avLst/>
            </a:prstGeom>
            <a:grpFill/>
            <a:ln>
              <a:noFill/>
            </a:ln>
          </p:spPr>
          <p:txBody>
            <a:bodyPr wrap="none" rtlCol="0">
              <a:spAutoFit/>
            </a:bodyPr>
            <a:lstStyle/>
            <a:p>
              <a:endPara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7DE07E3C-B9BF-47F0-B49A-4DCEE150A41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554348" y="271008"/>
              <a:ext cx="702056" cy="639828"/>
              <a:chOff x="-271212" y="221996"/>
              <a:chExt cx="5707848" cy="5201920"/>
            </a:xfrm>
            <a:grpFill/>
          </p:grpSpPr>
          <p:pic>
            <p:nvPicPr>
              <p:cNvPr id="170" name="Picture 169">
                <a:extLst>
                  <a:ext uri="{FF2B5EF4-FFF2-40B4-BE49-F238E27FC236}">
                    <a16:creationId xmlns:a16="http://schemas.microsoft.com/office/drawing/2014/main" id="{FABCC0EF-E1CA-402E-BACC-DEAA788714C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182"/>
              <a:stretch/>
            </p:blipFill>
            <p:spPr>
              <a:xfrm>
                <a:off x="3417333" y="221996"/>
                <a:ext cx="2019303" cy="5201920"/>
              </a:xfrm>
              <a:prstGeom prst="rect">
                <a:avLst/>
              </a:prstGeom>
              <a:grpFill/>
              <a:ln>
                <a:noFill/>
              </a:ln>
            </p:spPr>
          </p:pic>
          <p:pic>
            <p:nvPicPr>
              <p:cNvPr id="171" name="Picture 170">
                <a:extLst>
                  <a:ext uri="{FF2B5EF4-FFF2-40B4-BE49-F238E27FC236}">
                    <a16:creationId xmlns:a16="http://schemas.microsoft.com/office/drawing/2014/main" id="{8A954B22-0CEC-497B-B40C-718187EFD17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185"/>
              <a:stretch/>
            </p:blipFill>
            <p:spPr>
              <a:xfrm>
                <a:off x="-271212" y="221996"/>
                <a:ext cx="2591309" cy="5201920"/>
              </a:xfrm>
              <a:prstGeom prst="rect">
                <a:avLst/>
              </a:prstGeom>
              <a:grpFill/>
              <a:ln>
                <a:noFill/>
              </a:ln>
            </p:spPr>
          </p:pic>
        </p:grpSp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6BAC16DF-B7D3-49D8-825B-CAD107CA20C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554348" y="910836"/>
              <a:ext cx="702056" cy="639828"/>
              <a:chOff x="-271212" y="221996"/>
              <a:chExt cx="5707848" cy="5201920"/>
            </a:xfrm>
            <a:grpFill/>
          </p:grpSpPr>
          <p:pic>
            <p:nvPicPr>
              <p:cNvPr id="168" name="Picture 167">
                <a:extLst>
                  <a:ext uri="{FF2B5EF4-FFF2-40B4-BE49-F238E27FC236}">
                    <a16:creationId xmlns:a16="http://schemas.microsoft.com/office/drawing/2014/main" id="{59958EA3-D804-4A0E-B19B-6D3DDDA22EF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182"/>
              <a:stretch/>
            </p:blipFill>
            <p:spPr>
              <a:xfrm>
                <a:off x="3417333" y="221996"/>
                <a:ext cx="2019303" cy="5201920"/>
              </a:xfrm>
              <a:prstGeom prst="rect">
                <a:avLst/>
              </a:prstGeom>
              <a:grpFill/>
              <a:ln>
                <a:noFill/>
              </a:ln>
            </p:spPr>
          </p:pic>
          <p:pic>
            <p:nvPicPr>
              <p:cNvPr id="169" name="Picture 168">
                <a:extLst>
                  <a:ext uri="{FF2B5EF4-FFF2-40B4-BE49-F238E27FC236}">
                    <a16:creationId xmlns:a16="http://schemas.microsoft.com/office/drawing/2014/main" id="{AD306432-7023-401D-87CF-B27BD6E1DBB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185"/>
              <a:stretch/>
            </p:blipFill>
            <p:spPr>
              <a:xfrm>
                <a:off x="-271212" y="221996"/>
                <a:ext cx="2591309" cy="5201920"/>
              </a:xfrm>
              <a:prstGeom prst="rect">
                <a:avLst/>
              </a:prstGeom>
              <a:grpFill/>
              <a:ln>
                <a:noFill/>
              </a:ln>
            </p:spPr>
          </p:pic>
        </p:grpSp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135E8431-636F-4451-9746-835C72C3798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554348" y="1550664"/>
              <a:ext cx="702056" cy="639828"/>
              <a:chOff x="-271212" y="221996"/>
              <a:chExt cx="5707848" cy="5201920"/>
            </a:xfrm>
            <a:grpFill/>
          </p:grpSpPr>
          <p:pic>
            <p:nvPicPr>
              <p:cNvPr id="166" name="Picture 165">
                <a:extLst>
                  <a:ext uri="{FF2B5EF4-FFF2-40B4-BE49-F238E27FC236}">
                    <a16:creationId xmlns:a16="http://schemas.microsoft.com/office/drawing/2014/main" id="{ECC91664-4767-43B7-A3F1-C9B0A4D53AE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182"/>
              <a:stretch/>
            </p:blipFill>
            <p:spPr>
              <a:xfrm>
                <a:off x="3417333" y="221996"/>
                <a:ext cx="2019303" cy="5201920"/>
              </a:xfrm>
              <a:prstGeom prst="rect">
                <a:avLst/>
              </a:prstGeom>
              <a:grpFill/>
              <a:ln>
                <a:noFill/>
              </a:ln>
            </p:spPr>
          </p:pic>
          <p:pic>
            <p:nvPicPr>
              <p:cNvPr id="167" name="Picture 166">
                <a:extLst>
                  <a:ext uri="{FF2B5EF4-FFF2-40B4-BE49-F238E27FC236}">
                    <a16:creationId xmlns:a16="http://schemas.microsoft.com/office/drawing/2014/main" id="{B0C54E4F-2F86-44EB-BF00-4E135B8C338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185"/>
              <a:stretch/>
            </p:blipFill>
            <p:spPr>
              <a:xfrm>
                <a:off x="-271212" y="221996"/>
                <a:ext cx="2591309" cy="5201920"/>
              </a:xfrm>
              <a:prstGeom prst="rect">
                <a:avLst/>
              </a:prstGeom>
              <a:grpFill/>
              <a:ln>
                <a:noFill/>
              </a:ln>
            </p:spPr>
          </p:pic>
        </p:grpSp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id="{62627BB0-3046-48F9-92E9-89D3985B189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554348" y="2190492"/>
              <a:ext cx="702056" cy="639828"/>
              <a:chOff x="-271212" y="221996"/>
              <a:chExt cx="5707848" cy="5201920"/>
            </a:xfrm>
            <a:grpFill/>
          </p:grpSpPr>
          <p:pic>
            <p:nvPicPr>
              <p:cNvPr id="164" name="Picture 163">
                <a:extLst>
                  <a:ext uri="{FF2B5EF4-FFF2-40B4-BE49-F238E27FC236}">
                    <a16:creationId xmlns:a16="http://schemas.microsoft.com/office/drawing/2014/main" id="{5E0FB216-AA07-4F56-8920-B81D52940BE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182"/>
              <a:stretch/>
            </p:blipFill>
            <p:spPr>
              <a:xfrm>
                <a:off x="3417333" y="221996"/>
                <a:ext cx="2019303" cy="5201920"/>
              </a:xfrm>
              <a:prstGeom prst="rect">
                <a:avLst/>
              </a:prstGeom>
              <a:grpFill/>
              <a:ln>
                <a:noFill/>
              </a:ln>
            </p:spPr>
          </p:pic>
          <p:pic>
            <p:nvPicPr>
              <p:cNvPr id="165" name="Picture 164">
                <a:extLst>
                  <a:ext uri="{FF2B5EF4-FFF2-40B4-BE49-F238E27FC236}">
                    <a16:creationId xmlns:a16="http://schemas.microsoft.com/office/drawing/2014/main" id="{011FC017-130F-438F-9509-3653464B8C3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185"/>
              <a:stretch/>
            </p:blipFill>
            <p:spPr>
              <a:xfrm>
                <a:off x="-271212" y="221996"/>
                <a:ext cx="2591309" cy="5201920"/>
              </a:xfrm>
              <a:prstGeom prst="rect">
                <a:avLst/>
              </a:prstGeom>
              <a:grpFill/>
              <a:ln>
                <a:noFill/>
              </a:ln>
            </p:spPr>
          </p:pic>
        </p:grpSp>
        <p:grpSp>
          <p:nvGrpSpPr>
            <p:cNvPr id="114" name="Group 113">
              <a:extLst>
                <a:ext uri="{FF2B5EF4-FFF2-40B4-BE49-F238E27FC236}">
                  <a16:creationId xmlns:a16="http://schemas.microsoft.com/office/drawing/2014/main" id="{6C3C4B5A-AB64-4558-B7FB-2B55F0DB7BF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554348" y="2815316"/>
              <a:ext cx="702056" cy="639828"/>
              <a:chOff x="-271212" y="221996"/>
              <a:chExt cx="5707848" cy="5201920"/>
            </a:xfrm>
            <a:grpFill/>
          </p:grpSpPr>
          <p:pic>
            <p:nvPicPr>
              <p:cNvPr id="162" name="Picture 161">
                <a:extLst>
                  <a:ext uri="{FF2B5EF4-FFF2-40B4-BE49-F238E27FC236}">
                    <a16:creationId xmlns:a16="http://schemas.microsoft.com/office/drawing/2014/main" id="{063EAFEE-D912-4BB6-B756-50EF16D41D9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182"/>
              <a:stretch/>
            </p:blipFill>
            <p:spPr>
              <a:xfrm>
                <a:off x="3417333" y="221996"/>
                <a:ext cx="2019303" cy="5201920"/>
              </a:xfrm>
              <a:prstGeom prst="rect">
                <a:avLst/>
              </a:prstGeom>
              <a:grpFill/>
              <a:ln>
                <a:noFill/>
              </a:ln>
            </p:spPr>
          </p:pic>
          <p:pic>
            <p:nvPicPr>
              <p:cNvPr id="163" name="Picture 162">
                <a:extLst>
                  <a:ext uri="{FF2B5EF4-FFF2-40B4-BE49-F238E27FC236}">
                    <a16:creationId xmlns:a16="http://schemas.microsoft.com/office/drawing/2014/main" id="{39924CC7-1DB8-4168-BEF8-B06BF380F1F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185"/>
              <a:stretch/>
            </p:blipFill>
            <p:spPr>
              <a:xfrm>
                <a:off x="-271212" y="221996"/>
                <a:ext cx="2591309" cy="5201920"/>
              </a:xfrm>
              <a:prstGeom prst="rect">
                <a:avLst/>
              </a:prstGeom>
              <a:grpFill/>
              <a:ln>
                <a:noFill/>
              </a:ln>
            </p:spPr>
          </p:pic>
        </p:grpSp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ACDB89A6-1259-4C90-A133-7E1817C671F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554348" y="3455144"/>
              <a:ext cx="702056" cy="639828"/>
              <a:chOff x="-271212" y="221996"/>
              <a:chExt cx="5707848" cy="5201920"/>
            </a:xfrm>
            <a:grpFill/>
          </p:grpSpPr>
          <p:pic>
            <p:nvPicPr>
              <p:cNvPr id="160" name="Picture 159">
                <a:extLst>
                  <a:ext uri="{FF2B5EF4-FFF2-40B4-BE49-F238E27FC236}">
                    <a16:creationId xmlns:a16="http://schemas.microsoft.com/office/drawing/2014/main" id="{A99035B3-E41A-4BC3-82EC-7BD63CE57A2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182"/>
              <a:stretch/>
            </p:blipFill>
            <p:spPr>
              <a:xfrm>
                <a:off x="3417333" y="221996"/>
                <a:ext cx="2019303" cy="5201920"/>
              </a:xfrm>
              <a:prstGeom prst="rect">
                <a:avLst/>
              </a:prstGeom>
              <a:grpFill/>
              <a:ln>
                <a:noFill/>
              </a:ln>
            </p:spPr>
          </p:pic>
          <p:pic>
            <p:nvPicPr>
              <p:cNvPr id="161" name="Picture 160">
                <a:extLst>
                  <a:ext uri="{FF2B5EF4-FFF2-40B4-BE49-F238E27FC236}">
                    <a16:creationId xmlns:a16="http://schemas.microsoft.com/office/drawing/2014/main" id="{A138E105-4691-4735-A58E-489229DA232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185"/>
              <a:stretch/>
            </p:blipFill>
            <p:spPr>
              <a:xfrm>
                <a:off x="-271212" y="221996"/>
                <a:ext cx="2591309" cy="5201920"/>
              </a:xfrm>
              <a:prstGeom prst="rect">
                <a:avLst/>
              </a:prstGeom>
              <a:grpFill/>
              <a:ln>
                <a:noFill/>
              </a:ln>
            </p:spPr>
          </p:pic>
        </p:grp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BF73F450-A4C0-474F-9CC4-22887D88811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554348" y="4094972"/>
              <a:ext cx="702056" cy="639828"/>
              <a:chOff x="-271212" y="221996"/>
              <a:chExt cx="5707848" cy="5201920"/>
            </a:xfrm>
            <a:grpFill/>
          </p:grpSpPr>
          <p:pic>
            <p:nvPicPr>
              <p:cNvPr id="158" name="Picture 157">
                <a:extLst>
                  <a:ext uri="{FF2B5EF4-FFF2-40B4-BE49-F238E27FC236}">
                    <a16:creationId xmlns:a16="http://schemas.microsoft.com/office/drawing/2014/main" id="{B4B9CAF9-8317-4401-850F-9ECE78101FB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182"/>
              <a:stretch/>
            </p:blipFill>
            <p:spPr>
              <a:xfrm>
                <a:off x="3417333" y="221996"/>
                <a:ext cx="2019303" cy="5201920"/>
              </a:xfrm>
              <a:prstGeom prst="rect">
                <a:avLst/>
              </a:prstGeom>
              <a:grpFill/>
              <a:ln>
                <a:noFill/>
              </a:ln>
            </p:spPr>
          </p:pic>
          <p:pic>
            <p:nvPicPr>
              <p:cNvPr id="159" name="Picture 158">
                <a:extLst>
                  <a:ext uri="{FF2B5EF4-FFF2-40B4-BE49-F238E27FC236}">
                    <a16:creationId xmlns:a16="http://schemas.microsoft.com/office/drawing/2014/main" id="{EC65BC8A-15FD-471C-B8AD-DEF0E558496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185"/>
              <a:stretch/>
            </p:blipFill>
            <p:spPr>
              <a:xfrm>
                <a:off x="-271212" y="221996"/>
                <a:ext cx="2591309" cy="5201920"/>
              </a:xfrm>
              <a:prstGeom prst="rect">
                <a:avLst/>
              </a:prstGeom>
              <a:grpFill/>
              <a:ln>
                <a:noFill/>
              </a:ln>
            </p:spPr>
          </p:pic>
        </p:grpSp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3D5AB9DD-CF43-4A71-BE52-C54AB125837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554348" y="4734800"/>
              <a:ext cx="702056" cy="639828"/>
              <a:chOff x="-271212" y="221996"/>
              <a:chExt cx="5707848" cy="5201920"/>
            </a:xfrm>
            <a:grpFill/>
          </p:grpSpPr>
          <p:pic>
            <p:nvPicPr>
              <p:cNvPr id="156" name="Picture 155">
                <a:extLst>
                  <a:ext uri="{FF2B5EF4-FFF2-40B4-BE49-F238E27FC236}">
                    <a16:creationId xmlns:a16="http://schemas.microsoft.com/office/drawing/2014/main" id="{69E059A6-4F3B-4898-9624-64D2ACFCE79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182"/>
              <a:stretch/>
            </p:blipFill>
            <p:spPr>
              <a:xfrm>
                <a:off x="3417333" y="221996"/>
                <a:ext cx="2019303" cy="5201920"/>
              </a:xfrm>
              <a:prstGeom prst="rect">
                <a:avLst/>
              </a:prstGeom>
              <a:grpFill/>
              <a:ln>
                <a:noFill/>
              </a:ln>
            </p:spPr>
          </p:pic>
          <p:pic>
            <p:nvPicPr>
              <p:cNvPr id="157" name="Picture 156">
                <a:extLst>
                  <a:ext uri="{FF2B5EF4-FFF2-40B4-BE49-F238E27FC236}">
                    <a16:creationId xmlns:a16="http://schemas.microsoft.com/office/drawing/2014/main" id="{987C5732-DD80-4FD3-91E1-7080022164E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185"/>
              <a:stretch/>
            </p:blipFill>
            <p:spPr>
              <a:xfrm>
                <a:off x="-271212" y="221996"/>
                <a:ext cx="2591309" cy="5201920"/>
              </a:xfrm>
              <a:prstGeom prst="rect">
                <a:avLst/>
              </a:prstGeom>
              <a:grpFill/>
              <a:ln>
                <a:noFill/>
              </a:ln>
            </p:spPr>
          </p:pic>
        </p:grpSp>
        <p:grpSp>
          <p:nvGrpSpPr>
            <p:cNvPr id="118" name="Group 117">
              <a:extLst>
                <a:ext uri="{FF2B5EF4-FFF2-40B4-BE49-F238E27FC236}">
                  <a16:creationId xmlns:a16="http://schemas.microsoft.com/office/drawing/2014/main" id="{79E3634F-0E20-46BF-B7EF-EB688B8C40D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554348" y="5374628"/>
              <a:ext cx="702056" cy="639828"/>
              <a:chOff x="-271212" y="221996"/>
              <a:chExt cx="5707848" cy="5201920"/>
            </a:xfrm>
            <a:grpFill/>
          </p:grpSpPr>
          <p:pic>
            <p:nvPicPr>
              <p:cNvPr id="154" name="Picture 153">
                <a:extLst>
                  <a:ext uri="{FF2B5EF4-FFF2-40B4-BE49-F238E27FC236}">
                    <a16:creationId xmlns:a16="http://schemas.microsoft.com/office/drawing/2014/main" id="{1CDDA76F-12E7-4A36-826C-EA1A91F9B8B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182"/>
              <a:stretch/>
            </p:blipFill>
            <p:spPr>
              <a:xfrm>
                <a:off x="3417333" y="221996"/>
                <a:ext cx="2019303" cy="5201920"/>
              </a:xfrm>
              <a:prstGeom prst="rect">
                <a:avLst/>
              </a:prstGeom>
              <a:grpFill/>
              <a:ln>
                <a:noFill/>
              </a:ln>
            </p:spPr>
          </p:pic>
          <p:pic>
            <p:nvPicPr>
              <p:cNvPr id="155" name="Picture 154">
                <a:extLst>
                  <a:ext uri="{FF2B5EF4-FFF2-40B4-BE49-F238E27FC236}">
                    <a16:creationId xmlns:a16="http://schemas.microsoft.com/office/drawing/2014/main" id="{18C07A75-F2B1-478E-AFDC-C0964CF90EC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185"/>
              <a:stretch/>
            </p:blipFill>
            <p:spPr>
              <a:xfrm>
                <a:off x="-271212" y="221996"/>
                <a:ext cx="2591309" cy="5201920"/>
              </a:xfrm>
              <a:prstGeom prst="rect">
                <a:avLst/>
              </a:prstGeom>
              <a:grpFill/>
              <a:ln>
                <a:noFill/>
              </a:ln>
            </p:spPr>
          </p:pic>
        </p:grpSp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E58409F9-DDD5-4ECA-94CC-403595FC2A1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554348" y="6014456"/>
              <a:ext cx="702056" cy="639828"/>
              <a:chOff x="-271212" y="221996"/>
              <a:chExt cx="5707848" cy="5201920"/>
            </a:xfrm>
            <a:grpFill/>
          </p:grpSpPr>
          <p:pic>
            <p:nvPicPr>
              <p:cNvPr id="152" name="Picture 151">
                <a:extLst>
                  <a:ext uri="{FF2B5EF4-FFF2-40B4-BE49-F238E27FC236}">
                    <a16:creationId xmlns:a16="http://schemas.microsoft.com/office/drawing/2014/main" id="{BB82A79B-9851-47E6-A9B5-8BD389D9084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182"/>
              <a:stretch/>
            </p:blipFill>
            <p:spPr>
              <a:xfrm>
                <a:off x="3417333" y="221996"/>
                <a:ext cx="2019303" cy="5201920"/>
              </a:xfrm>
              <a:prstGeom prst="rect">
                <a:avLst/>
              </a:prstGeom>
              <a:grpFill/>
              <a:ln>
                <a:noFill/>
              </a:ln>
            </p:spPr>
          </p:pic>
          <p:pic>
            <p:nvPicPr>
              <p:cNvPr id="153" name="Picture 152">
                <a:extLst>
                  <a:ext uri="{FF2B5EF4-FFF2-40B4-BE49-F238E27FC236}">
                    <a16:creationId xmlns:a16="http://schemas.microsoft.com/office/drawing/2014/main" id="{753D079B-D9A8-42AC-9D6C-79CB09F4130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185"/>
              <a:stretch/>
            </p:blipFill>
            <p:spPr>
              <a:xfrm>
                <a:off x="-271212" y="221996"/>
                <a:ext cx="2591309" cy="5201920"/>
              </a:xfrm>
              <a:prstGeom prst="rect">
                <a:avLst/>
              </a:prstGeom>
              <a:grpFill/>
              <a:ln>
                <a:noFill/>
              </a:ln>
            </p:spPr>
          </p:pic>
        </p:grp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6B3CFD53-59A6-4BF6-8BD8-1F48720C2C26}"/>
                </a:ext>
              </a:extLst>
            </p:cNvPr>
            <p:cNvSpPr txBox="1"/>
            <p:nvPr/>
          </p:nvSpPr>
          <p:spPr>
            <a:xfrm>
              <a:off x="4188162" y="5829790"/>
              <a:ext cx="184731" cy="369332"/>
            </a:xfrm>
            <a:prstGeom prst="rect">
              <a:avLst/>
            </a:prstGeom>
            <a:grpFill/>
            <a:ln>
              <a:noFill/>
            </a:ln>
          </p:spPr>
          <p:txBody>
            <a:bodyPr wrap="none" rtlCol="0">
              <a:spAutoFit/>
            </a:bodyPr>
            <a:lstStyle/>
            <a:p>
              <a:endPara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7CA2EC1A-2FFF-430C-A879-F617C4FE2A3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391362" y="271008"/>
              <a:ext cx="702056" cy="639828"/>
              <a:chOff x="-271212" y="221996"/>
              <a:chExt cx="5707848" cy="5201920"/>
            </a:xfrm>
            <a:grpFill/>
          </p:grpSpPr>
          <p:pic>
            <p:nvPicPr>
              <p:cNvPr id="150" name="Picture 149">
                <a:extLst>
                  <a:ext uri="{FF2B5EF4-FFF2-40B4-BE49-F238E27FC236}">
                    <a16:creationId xmlns:a16="http://schemas.microsoft.com/office/drawing/2014/main" id="{0C6EEF6F-DFE2-49E7-A4E8-2149FF4926A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182"/>
              <a:stretch/>
            </p:blipFill>
            <p:spPr>
              <a:xfrm>
                <a:off x="3417333" y="221996"/>
                <a:ext cx="2019303" cy="5201920"/>
              </a:xfrm>
              <a:prstGeom prst="rect">
                <a:avLst/>
              </a:prstGeom>
              <a:grpFill/>
              <a:ln>
                <a:noFill/>
              </a:ln>
            </p:spPr>
          </p:pic>
          <p:pic>
            <p:nvPicPr>
              <p:cNvPr id="151" name="Picture 150">
                <a:extLst>
                  <a:ext uri="{FF2B5EF4-FFF2-40B4-BE49-F238E27FC236}">
                    <a16:creationId xmlns:a16="http://schemas.microsoft.com/office/drawing/2014/main" id="{5BFA55D7-9890-484C-A013-C64E44777C1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185"/>
              <a:stretch/>
            </p:blipFill>
            <p:spPr>
              <a:xfrm>
                <a:off x="-271212" y="221996"/>
                <a:ext cx="2591309" cy="5201920"/>
              </a:xfrm>
              <a:prstGeom prst="rect">
                <a:avLst/>
              </a:prstGeom>
              <a:grpFill/>
              <a:ln>
                <a:noFill/>
              </a:ln>
            </p:spPr>
          </p:pic>
        </p:grpSp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8F1563EE-ADEE-418A-983E-D508A93EEE1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391362" y="910836"/>
              <a:ext cx="702056" cy="639828"/>
              <a:chOff x="-271212" y="221996"/>
              <a:chExt cx="5707848" cy="5201920"/>
            </a:xfrm>
            <a:grpFill/>
          </p:grpSpPr>
          <p:pic>
            <p:nvPicPr>
              <p:cNvPr id="148" name="Picture 147">
                <a:extLst>
                  <a:ext uri="{FF2B5EF4-FFF2-40B4-BE49-F238E27FC236}">
                    <a16:creationId xmlns:a16="http://schemas.microsoft.com/office/drawing/2014/main" id="{637CD175-85C5-484C-B78A-99EB8960620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182"/>
              <a:stretch/>
            </p:blipFill>
            <p:spPr>
              <a:xfrm>
                <a:off x="3417333" y="221996"/>
                <a:ext cx="2019303" cy="5201920"/>
              </a:xfrm>
              <a:prstGeom prst="rect">
                <a:avLst/>
              </a:prstGeom>
              <a:grpFill/>
              <a:ln>
                <a:noFill/>
              </a:ln>
            </p:spPr>
          </p:pic>
          <p:pic>
            <p:nvPicPr>
              <p:cNvPr id="149" name="Picture 148">
                <a:extLst>
                  <a:ext uri="{FF2B5EF4-FFF2-40B4-BE49-F238E27FC236}">
                    <a16:creationId xmlns:a16="http://schemas.microsoft.com/office/drawing/2014/main" id="{FD8FD151-4A9C-4C01-96ED-278FD7DE6BA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185"/>
              <a:stretch/>
            </p:blipFill>
            <p:spPr>
              <a:xfrm>
                <a:off x="-271212" y="221996"/>
                <a:ext cx="2591309" cy="5201920"/>
              </a:xfrm>
              <a:prstGeom prst="rect">
                <a:avLst/>
              </a:prstGeom>
              <a:grpFill/>
              <a:ln>
                <a:noFill/>
              </a:ln>
            </p:spPr>
          </p:pic>
        </p:grpSp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id="{A9AC134B-B564-48A4-BB9E-A84584CC987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391362" y="1550664"/>
              <a:ext cx="702056" cy="639828"/>
              <a:chOff x="-271212" y="221996"/>
              <a:chExt cx="5707848" cy="5201920"/>
            </a:xfrm>
            <a:grpFill/>
          </p:grpSpPr>
          <p:pic>
            <p:nvPicPr>
              <p:cNvPr id="146" name="Picture 145">
                <a:extLst>
                  <a:ext uri="{FF2B5EF4-FFF2-40B4-BE49-F238E27FC236}">
                    <a16:creationId xmlns:a16="http://schemas.microsoft.com/office/drawing/2014/main" id="{551745E7-7F22-4C21-B902-241B42CBA89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182"/>
              <a:stretch/>
            </p:blipFill>
            <p:spPr>
              <a:xfrm>
                <a:off x="3417333" y="221996"/>
                <a:ext cx="2019303" cy="5201920"/>
              </a:xfrm>
              <a:prstGeom prst="rect">
                <a:avLst/>
              </a:prstGeom>
              <a:grpFill/>
              <a:ln>
                <a:noFill/>
              </a:ln>
            </p:spPr>
          </p:pic>
          <p:pic>
            <p:nvPicPr>
              <p:cNvPr id="147" name="Picture 146">
                <a:extLst>
                  <a:ext uri="{FF2B5EF4-FFF2-40B4-BE49-F238E27FC236}">
                    <a16:creationId xmlns:a16="http://schemas.microsoft.com/office/drawing/2014/main" id="{1243DCB7-5740-4E0F-BF95-46295DF2DA9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185"/>
              <a:stretch/>
            </p:blipFill>
            <p:spPr>
              <a:xfrm>
                <a:off x="-271212" y="221996"/>
                <a:ext cx="2591309" cy="5201920"/>
              </a:xfrm>
              <a:prstGeom prst="rect">
                <a:avLst/>
              </a:prstGeom>
              <a:grpFill/>
              <a:ln>
                <a:noFill/>
              </a:ln>
            </p:spPr>
          </p:pic>
        </p:grpSp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546D077D-C551-404A-8402-C458E8BCF38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391362" y="2190492"/>
              <a:ext cx="702056" cy="639828"/>
              <a:chOff x="-271212" y="221996"/>
              <a:chExt cx="5707848" cy="5201920"/>
            </a:xfrm>
            <a:grpFill/>
          </p:grpSpPr>
          <p:pic>
            <p:nvPicPr>
              <p:cNvPr id="144" name="Picture 143">
                <a:extLst>
                  <a:ext uri="{FF2B5EF4-FFF2-40B4-BE49-F238E27FC236}">
                    <a16:creationId xmlns:a16="http://schemas.microsoft.com/office/drawing/2014/main" id="{BBDE5919-5B1F-4875-9E39-423A62A7CF4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182"/>
              <a:stretch/>
            </p:blipFill>
            <p:spPr>
              <a:xfrm>
                <a:off x="3417333" y="221996"/>
                <a:ext cx="2019303" cy="5201920"/>
              </a:xfrm>
              <a:prstGeom prst="rect">
                <a:avLst/>
              </a:prstGeom>
              <a:grpFill/>
              <a:ln>
                <a:noFill/>
              </a:ln>
            </p:spPr>
          </p:pic>
          <p:pic>
            <p:nvPicPr>
              <p:cNvPr id="145" name="Picture 144">
                <a:extLst>
                  <a:ext uri="{FF2B5EF4-FFF2-40B4-BE49-F238E27FC236}">
                    <a16:creationId xmlns:a16="http://schemas.microsoft.com/office/drawing/2014/main" id="{19746435-D7A6-4C5B-88A2-425AAEA6B7B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185"/>
              <a:stretch/>
            </p:blipFill>
            <p:spPr>
              <a:xfrm>
                <a:off x="-271212" y="221996"/>
                <a:ext cx="2591309" cy="5201920"/>
              </a:xfrm>
              <a:prstGeom prst="rect">
                <a:avLst/>
              </a:prstGeom>
              <a:grpFill/>
              <a:ln>
                <a:noFill/>
              </a:ln>
            </p:spPr>
          </p:pic>
        </p:grpSp>
        <p:grpSp>
          <p:nvGrpSpPr>
            <p:cNvPr id="125" name="Group 124">
              <a:extLst>
                <a:ext uri="{FF2B5EF4-FFF2-40B4-BE49-F238E27FC236}">
                  <a16:creationId xmlns:a16="http://schemas.microsoft.com/office/drawing/2014/main" id="{D562F7C6-23E2-4FD2-AE36-B42708A5E4C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391362" y="2815316"/>
              <a:ext cx="702056" cy="639828"/>
              <a:chOff x="-271212" y="221996"/>
              <a:chExt cx="5707848" cy="5201920"/>
            </a:xfrm>
            <a:grpFill/>
          </p:grpSpPr>
          <p:pic>
            <p:nvPicPr>
              <p:cNvPr id="142" name="Picture 141">
                <a:extLst>
                  <a:ext uri="{FF2B5EF4-FFF2-40B4-BE49-F238E27FC236}">
                    <a16:creationId xmlns:a16="http://schemas.microsoft.com/office/drawing/2014/main" id="{CE680040-BA20-4EF1-BB68-99C91012388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182"/>
              <a:stretch/>
            </p:blipFill>
            <p:spPr>
              <a:xfrm>
                <a:off x="3417333" y="221996"/>
                <a:ext cx="2019303" cy="5201920"/>
              </a:xfrm>
              <a:prstGeom prst="rect">
                <a:avLst/>
              </a:prstGeom>
              <a:grpFill/>
              <a:ln>
                <a:noFill/>
              </a:ln>
            </p:spPr>
          </p:pic>
          <p:pic>
            <p:nvPicPr>
              <p:cNvPr id="143" name="Picture 142">
                <a:extLst>
                  <a:ext uri="{FF2B5EF4-FFF2-40B4-BE49-F238E27FC236}">
                    <a16:creationId xmlns:a16="http://schemas.microsoft.com/office/drawing/2014/main" id="{388F9E05-E9B5-4CED-9B02-C0E172664A0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185"/>
              <a:stretch/>
            </p:blipFill>
            <p:spPr>
              <a:xfrm>
                <a:off x="-271212" y="221996"/>
                <a:ext cx="2591309" cy="5201920"/>
              </a:xfrm>
              <a:prstGeom prst="rect">
                <a:avLst/>
              </a:prstGeom>
              <a:grpFill/>
              <a:ln>
                <a:noFill/>
              </a:ln>
            </p:spPr>
          </p:pic>
        </p:grpSp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id="{4477B715-1D13-404A-9CEE-C5F6777B4B8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391362" y="3455144"/>
              <a:ext cx="702056" cy="639828"/>
              <a:chOff x="-271212" y="221996"/>
              <a:chExt cx="5707848" cy="5201920"/>
            </a:xfrm>
            <a:grpFill/>
          </p:grpSpPr>
          <p:pic>
            <p:nvPicPr>
              <p:cNvPr id="140" name="Picture 139">
                <a:extLst>
                  <a:ext uri="{FF2B5EF4-FFF2-40B4-BE49-F238E27FC236}">
                    <a16:creationId xmlns:a16="http://schemas.microsoft.com/office/drawing/2014/main" id="{D54B31BD-95D3-4BB7-9F66-E246548FCC3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182"/>
              <a:stretch/>
            </p:blipFill>
            <p:spPr>
              <a:xfrm>
                <a:off x="3417333" y="221996"/>
                <a:ext cx="2019303" cy="5201920"/>
              </a:xfrm>
              <a:prstGeom prst="rect">
                <a:avLst/>
              </a:prstGeom>
              <a:grpFill/>
              <a:ln>
                <a:noFill/>
              </a:ln>
            </p:spPr>
          </p:pic>
          <p:pic>
            <p:nvPicPr>
              <p:cNvPr id="141" name="Picture 140">
                <a:extLst>
                  <a:ext uri="{FF2B5EF4-FFF2-40B4-BE49-F238E27FC236}">
                    <a16:creationId xmlns:a16="http://schemas.microsoft.com/office/drawing/2014/main" id="{7619060D-DE5C-4940-9B2A-5C5B5D1D35F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185"/>
              <a:stretch/>
            </p:blipFill>
            <p:spPr>
              <a:xfrm>
                <a:off x="-271212" y="221996"/>
                <a:ext cx="2591309" cy="5201920"/>
              </a:xfrm>
              <a:prstGeom prst="rect">
                <a:avLst/>
              </a:prstGeom>
              <a:grpFill/>
              <a:ln>
                <a:noFill/>
              </a:ln>
            </p:spPr>
          </p:pic>
        </p:grpSp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562646DE-8167-4809-9F91-FF7C70450F9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391362" y="4094972"/>
              <a:ext cx="702056" cy="639828"/>
              <a:chOff x="-271212" y="221996"/>
              <a:chExt cx="5707848" cy="5201920"/>
            </a:xfrm>
            <a:grpFill/>
          </p:grpSpPr>
          <p:pic>
            <p:nvPicPr>
              <p:cNvPr id="138" name="Picture 137">
                <a:extLst>
                  <a:ext uri="{FF2B5EF4-FFF2-40B4-BE49-F238E27FC236}">
                    <a16:creationId xmlns:a16="http://schemas.microsoft.com/office/drawing/2014/main" id="{E0AB99F8-234C-4C06-815F-058364F7BBB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182"/>
              <a:stretch/>
            </p:blipFill>
            <p:spPr>
              <a:xfrm>
                <a:off x="3417333" y="221996"/>
                <a:ext cx="2019303" cy="5201920"/>
              </a:xfrm>
              <a:prstGeom prst="rect">
                <a:avLst/>
              </a:prstGeom>
              <a:grpFill/>
              <a:ln>
                <a:noFill/>
              </a:ln>
            </p:spPr>
          </p:pic>
          <p:pic>
            <p:nvPicPr>
              <p:cNvPr id="139" name="Picture 138">
                <a:extLst>
                  <a:ext uri="{FF2B5EF4-FFF2-40B4-BE49-F238E27FC236}">
                    <a16:creationId xmlns:a16="http://schemas.microsoft.com/office/drawing/2014/main" id="{1935B521-06E0-4A09-A06A-BA9AD9AEEB7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185"/>
              <a:stretch/>
            </p:blipFill>
            <p:spPr>
              <a:xfrm>
                <a:off x="-271212" y="221996"/>
                <a:ext cx="2591309" cy="5201920"/>
              </a:xfrm>
              <a:prstGeom prst="rect">
                <a:avLst/>
              </a:prstGeom>
              <a:grpFill/>
              <a:ln>
                <a:noFill/>
              </a:ln>
            </p:spPr>
          </p:pic>
        </p:grpSp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7B58E6AB-4489-4944-8CC6-3BD2FBEC10B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391362" y="4734800"/>
              <a:ext cx="702056" cy="639828"/>
              <a:chOff x="-271212" y="221996"/>
              <a:chExt cx="5707848" cy="5201920"/>
            </a:xfrm>
            <a:grpFill/>
          </p:grpSpPr>
          <p:pic>
            <p:nvPicPr>
              <p:cNvPr id="136" name="Picture 135">
                <a:extLst>
                  <a:ext uri="{FF2B5EF4-FFF2-40B4-BE49-F238E27FC236}">
                    <a16:creationId xmlns:a16="http://schemas.microsoft.com/office/drawing/2014/main" id="{9854291D-8387-4B74-B31B-1ACE40AFC1F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182"/>
              <a:stretch/>
            </p:blipFill>
            <p:spPr>
              <a:xfrm>
                <a:off x="3417333" y="221996"/>
                <a:ext cx="2019303" cy="5201920"/>
              </a:xfrm>
              <a:prstGeom prst="rect">
                <a:avLst/>
              </a:prstGeom>
              <a:grpFill/>
              <a:ln>
                <a:noFill/>
              </a:ln>
            </p:spPr>
          </p:pic>
          <p:pic>
            <p:nvPicPr>
              <p:cNvPr id="137" name="Picture 136">
                <a:extLst>
                  <a:ext uri="{FF2B5EF4-FFF2-40B4-BE49-F238E27FC236}">
                    <a16:creationId xmlns:a16="http://schemas.microsoft.com/office/drawing/2014/main" id="{DA9343E8-8755-43E0-B2DC-005C0A96BB2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185"/>
              <a:stretch/>
            </p:blipFill>
            <p:spPr>
              <a:xfrm>
                <a:off x="-271212" y="221996"/>
                <a:ext cx="2591309" cy="5201920"/>
              </a:xfrm>
              <a:prstGeom prst="rect">
                <a:avLst/>
              </a:prstGeom>
              <a:grpFill/>
              <a:ln>
                <a:noFill/>
              </a:ln>
            </p:spPr>
          </p:pic>
        </p:grpSp>
        <p:grpSp>
          <p:nvGrpSpPr>
            <p:cNvPr id="129" name="Group 128">
              <a:extLst>
                <a:ext uri="{FF2B5EF4-FFF2-40B4-BE49-F238E27FC236}">
                  <a16:creationId xmlns:a16="http://schemas.microsoft.com/office/drawing/2014/main" id="{B3A2DBA8-0FA9-47CE-A53D-3447A4FEEC8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391362" y="5374628"/>
              <a:ext cx="702056" cy="639828"/>
              <a:chOff x="-271212" y="221996"/>
              <a:chExt cx="5707848" cy="5201920"/>
            </a:xfrm>
            <a:grpFill/>
          </p:grpSpPr>
          <p:pic>
            <p:nvPicPr>
              <p:cNvPr id="134" name="Picture 133">
                <a:extLst>
                  <a:ext uri="{FF2B5EF4-FFF2-40B4-BE49-F238E27FC236}">
                    <a16:creationId xmlns:a16="http://schemas.microsoft.com/office/drawing/2014/main" id="{F0C524AF-54A2-4BAE-BD72-D145F279837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182"/>
              <a:stretch/>
            </p:blipFill>
            <p:spPr>
              <a:xfrm>
                <a:off x="3417333" y="221996"/>
                <a:ext cx="2019303" cy="5201920"/>
              </a:xfrm>
              <a:prstGeom prst="rect">
                <a:avLst/>
              </a:prstGeom>
              <a:grpFill/>
              <a:ln>
                <a:noFill/>
              </a:ln>
            </p:spPr>
          </p:pic>
          <p:pic>
            <p:nvPicPr>
              <p:cNvPr id="135" name="Picture 134">
                <a:extLst>
                  <a:ext uri="{FF2B5EF4-FFF2-40B4-BE49-F238E27FC236}">
                    <a16:creationId xmlns:a16="http://schemas.microsoft.com/office/drawing/2014/main" id="{E610A464-41BF-4999-969F-4F00F5F9BFF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185"/>
              <a:stretch/>
            </p:blipFill>
            <p:spPr>
              <a:xfrm>
                <a:off x="-271212" y="221996"/>
                <a:ext cx="2591309" cy="5201920"/>
              </a:xfrm>
              <a:prstGeom prst="rect">
                <a:avLst/>
              </a:prstGeom>
              <a:grpFill/>
              <a:ln>
                <a:noFill/>
              </a:ln>
            </p:spPr>
          </p:pic>
        </p:grpSp>
        <p:grpSp>
          <p:nvGrpSpPr>
            <p:cNvPr id="130" name="Group 129">
              <a:extLst>
                <a:ext uri="{FF2B5EF4-FFF2-40B4-BE49-F238E27FC236}">
                  <a16:creationId xmlns:a16="http://schemas.microsoft.com/office/drawing/2014/main" id="{DB7D804E-A482-4539-B36B-768E715E255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391362" y="6014456"/>
              <a:ext cx="702056" cy="639828"/>
              <a:chOff x="-271212" y="221996"/>
              <a:chExt cx="5707848" cy="5201920"/>
            </a:xfrm>
            <a:grpFill/>
          </p:grpSpPr>
          <p:pic>
            <p:nvPicPr>
              <p:cNvPr id="132" name="Picture 131">
                <a:extLst>
                  <a:ext uri="{FF2B5EF4-FFF2-40B4-BE49-F238E27FC236}">
                    <a16:creationId xmlns:a16="http://schemas.microsoft.com/office/drawing/2014/main" id="{4215D07D-28EF-4499-A468-BA6BF705C2F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182"/>
              <a:stretch/>
            </p:blipFill>
            <p:spPr>
              <a:xfrm>
                <a:off x="3417333" y="221996"/>
                <a:ext cx="2019303" cy="5201920"/>
              </a:xfrm>
              <a:prstGeom prst="rect">
                <a:avLst/>
              </a:prstGeom>
              <a:grpFill/>
              <a:ln>
                <a:noFill/>
              </a:ln>
            </p:spPr>
          </p:pic>
          <p:pic>
            <p:nvPicPr>
              <p:cNvPr id="133" name="Picture 132">
                <a:extLst>
                  <a:ext uri="{FF2B5EF4-FFF2-40B4-BE49-F238E27FC236}">
                    <a16:creationId xmlns:a16="http://schemas.microsoft.com/office/drawing/2014/main" id="{146DC82A-332C-44BD-8748-10BAADCB5C6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185"/>
              <a:stretch/>
            </p:blipFill>
            <p:spPr>
              <a:xfrm>
                <a:off x="-271212" y="221996"/>
                <a:ext cx="2591309" cy="5201920"/>
              </a:xfrm>
              <a:prstGeom prst="rect">
                <a:avLst/>
              </a:prstGeom>
              <a:grpFill/>
              <a:ln>
                <a:noFill/>
              </a:ln>
            </p:spPr>
          </p:pic>
        </p:grp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7F777AB5-40F4-417E-B98D-57E24DD94B0E}"/>
                </a:ext>
              </a:extLst>
            </p:cNvPr>
            <p:cNvSpPr txBox="1"/>
            <p:nvPr/>
          </p:nvSpPr>
          <p:spPr>
            <a:xfrm>
              <a:off x="5025176" y="5829790"/>
              <a:ext cx="184731" cy="369332"/>
            </a:xfrm>
            <a:prstGeom prst="rect">
              <a:avLst/>
            </a:prstGeom>
            <a:grpFill/>
            <a:ln>
              <a:noFill/>
            </a:ln>
          </p:spPr>
          <p:txBody>
            <a:bodyPr wrap="none" rtlCol="0">
              <a:spAutoFit/>
            </a:bodyPr>
            <a:lstStyle/>
            <a:p>
              <a:endPara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336" name="TextBox 335">
            <a:extLst>
              <a:ext uri="{FF2B5EF4-FFF2-40B4-BE49-F238E27FC236}">
                <a16:creationId xmlns:a16="http://schemas.microsoft.com/office/drawing/2014/main" id="{469FE470-5912-4293-BF12-852EC1228739}"/>
              </a:ext>
            </a:extLst>
          </p:cNvPr>
          <p:cNvSpPr txBox="1"/>
          <p:nvPr/>
        </p:nvSpPr>
        <p:spPr>
          <a:xfrm>
            <a:off x="2130849" y="1332950"/>
            <a:ext cx="4882302" cy="2477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0" b="1" dirty="0">
                <a:solidFill>
                  <a:schemeClr val="bg1"/>
                </a:solidFill>
                <a:latin typeface="Nunito Sans" panose="020B0604020202020204" charset="0"/>
                <a:ea typeface="Brandon Grotesque" charset="0"/>
                <a:cs typeface="Brandon Grotesque" charset="0"/>
              </a:rPr>
              <a:t>2200</a:t>
            </a:r>
          </a:p>
          <a:p>
            <a:pPr algn="ctr"/>
            <a:r>
              <a:rPr lang="en-US" sz="6500" b="1" dirty="0">
                <a:solidFill>
                  <a:schemeClr val="bg1"/>
                </a:solidFill>
                <a:latin typeface="Nunito Sans" panose="020B0604020202020204" charset="0"/>
                <a:ea typeface="Brandon Grotesque" charset="0"/>
                <a:cs typeface="Brandon Grotesque" charset="0"/>
              </a:rPr>
              <a:t>NEW HIRES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05FF88-61D9-47BC-85D5-0E2C435BFC25}"/>
              </a:ext>
            </a:extLst>
          </p:cNvPr>
          <p:cNvSpPr txBox="1"/>
          <p:nvPr/>
        </p:nvSpPr>
        <p:spPr>
          <a:xfrm>
            <a:off x="-11892" y="4790117"/>
            <a:ext cx="1010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>
                <a:solidFill>
                  <a:schemeClr val="bg1"/>
                </a:solidFill>
                <a:latin typeface="Nunito Sans" panose="020B0604020202020204" charset="0"/>
              </a:rPr>
              <a:t>RBC Insider</a:t>
            </a:r>
          </a:p>
        </p:txBody>
      </p:sp>
    </p:spTree>
    <p:extLst>
      <p:ext uri="{BB962C8B-B14F-4D97-AF65-F5344CB8AC3E}">
        <p14:creationId xmlns:p14="http://schemas.microsoft.com/office/powerpoint/2010/main" val="1338656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16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5AEC568-63B1-426B-B481-64A6A3D5D37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>
                <a:solidFill>
                  <a:srgbClr val="FFFFFF"/>
                </a:solidFill>
              </a:rPr>
              <a:t>12</a:t>
            </a:fld>
            <a:endParaRPr lang="en">
              <a:solidFill>
                <a:srgbClr val="FFFFFF"/>
              </a:solidFill>
            </a:endParaRPr>
          </a:p>
        </p:txBody>
      </p:sp>
      <p:sp>
        <p:nvSpPr>
          <p:cNvPr id="5" name="Shape 330">
            <a:extLst>
              <a:ext uri="{FF2B5EF4-FFF2-40B4-BE49-F238E27FC236}">
                <a16:creationId xmlns:a16="http://schemas.microsoft.com/office/drawing/2014/main" id="{B1B66550-0122-49A9-8BE4-D90AAC38D6ED}"/>
              </a:ext>
            </a:extLst>
          </p:cNvPr>
          <p:cNvSpPr txBox="1">
            <a:spLocks/>
          </p:cNvSpPr>
          <p:nvPr/>
        </p:nvSpPr>
        <p:spPr>
          <a:xfrm>
            <a:off x="685800" y="1964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 b="0" i="0" u="none" strike="noStrike" cap="none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algn="ctr"/>
            <a:r>
              <a:rPr lang="en" sz="6000" b="1" dirty="0"/>
              <a:t>$4000 </a:t>
            </a:r>
            <a:r>
              <a:rPr lang="en-CA" sz="6000" b="1" dirty="0"/>
              <a:t>Per Employee</a:t>
            </a:r>
            <a:endParaRPr lang="en" sz="6000" b="1" dirty="0"/>
          </a:p>
        </p:txBody>
      </p:sp>
      <p:sp>
        <p:nvSpPr>
          <p:cNvPr id="6" name="Shape 331">
            <a:extLst>
              <a:ext uri="{FF2B5EF4-FFF2-40B4-BE49-F238E27FC236}">
                <a16:creationId xmlns:a16="http://schemas.microsoft.com/office/drawing/2014/main" id="{933057FB-A426-4A7C-A4FE-5A7CF7C4027B}"/>
              </a:ext>
            </a:extLst>
          </p:cNvPr>
          <p:cNvSpPr txBox="1">
            <a:spLocks/>
          </p:cNvSpPr>
          <p:nvPr/>
        </p:nvSpPr>
        <p:spPr>
          <a:xfrm>
            <a:off x="685800" y="29162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▪"/>
              <a:defRPr sz="1400" b="0" i="0" u="none" strike="noStrike" cap="none"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R="0" lvl="1" algn="l" rtl="0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 sz="1400" b="0" i="0" u="none" strike="noStrike" cap="none"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R="0" lvl="2" algn="l" rtl="0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 sz="1400" b="0" i="0" u="none" strike="noStrike" cap="none"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R="0" lvl="3" algn="l" rtl="0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 sz="1400" b="0" i="0" u="none" strike="noStrike" cap="none"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R="0" lvl="4" algn="l" rtl="0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 sz="1400" b="0" i="0" u="none" strike="noStrike" cap="none"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R="0" lvl="5" algn="l" rtl="0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 sz="1400" b="0" i="0" u="none" strike="noStrike" cap="none"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R="0" lvl="6" algn="l" rtl="0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 sz="1400" b="0" i="0" u="none" strike="noStrike" cap="none"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R="0" lvl="7" algn="l" rtl="0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 sz="1400" b="0" i="0" u="none" strike="noStrike" cap="none"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R="0" lvl="8" algn="l" rtl="0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 sz="1400" b="0" i="0" u="none" strike="noStrike" cap="none"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algn="ctr">
              <a:spcBef>
                <a:spcPts val="0"/>
              </a:spcBef>
              <a:buFont typeface="Nunito Sans"/>
              <a:buNone/>
            </a:pPr>
            <a:r>
              <a:rPr lang="en-CA" dirty="0">
                <a:solidFill>
                  <a:srgbClr val="FFFFFF"/>
                </a:solidFill>
              </a:rPr>
              <a:t>Onboarding cost per employee</a:t>
            </a:r>
            <a:endParaRPr lang="en" dirty="0">
              <a:solidFill>
                <a:srgbClr val="FFFFFF"/>
              </a:solidFill>
            </a:endParaRPr>
          </a:p>
        </p:txBody>
      </p:sp>
      <p:grpSp>
        <p:nvGrpSpPr>
          <p:cNvPr id="7" name="Shape 333">
            <a:extLst>
              <a:ext uri="{FF2B5EF4-FFF2-40B4-BE49-F238E27FC236}">
                <a16:creationId xmlns:a16="http://schemas.microsoft.com/office/drawing/2014/main" id="{A9FC4E15-1B65-4853-A566-0DBEF8603365}"/>
              </a:ext>
            </a:extLst>
          </p:cNvPr>
          <p:cNvGrpSpPr/>
          <p:nvPr/>
        </p:nvGrpSpPr>
        <p:grpSpPr>
          <a:xfrm>
            <a:off x="4193157" y="1338806"/>
            <a:ext cx="757693" cy="549894"/>
            <a:chOff x="3932350" y="3714775"/>
            <a:chExt cx="439650" cy="319075"/>
          </a:xfrm>
        </p:grpSpPr>
        <p:sp>
          <p:nvSpPr>
            <p:cNvPr id="8" name="Shape 334">
              <a:extLst>
                <a:ext uri="{FF2B5EF4-FFF2-40B4-BE49-F238E27FC236}">
                  <a16:creationId xmlns:a16="http://schemas.microsoft.com/office/drawing/2014/main" id="{4547A712-74F1-4453-BD0B-9A5A9266E6CF}"/>
                </a:ext>
              </a:extLst>
            </p:cNvPr>
            <p:cNvSpPr/>
            <p:nvPr/>
          </p:nvSpPr>
          <p:spPr>
            <a:xfrm>
              <a:off x="3932350" y="3714775"/>
              <a:ext cx="439650" cy="319075"/>
            </a:xfrm>
            <a:custGeom>
              <a:avLst/>
              <a:gdLst/>
              <a:ahLst/>
              <a:cxnLst/>
              <a:rect l="0" t="0" r="0" b="0"/>
              <a:pathLst>
                <a:path w="17586" h="12763" fill="none" extrusionOk="0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3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" name="Shape 335">
              <a:extLst>
                <a:ext uri="{FF2B5EF4-FFF2-40B4-BE49-F238E27FC236}">
                  <a16:creationId xmlns:a16="http://schemas.microsoft.com/office/drawing/2014/main" id="{4F959C8E-EFED-4C53-9137-18A7B1B4EA5A}"/>
                </a:ext>
              </a:extLst>
            </p:cNvPr>
            <p:cNvSpPr/>
            <p:nvPr/>
          </p:nvSpPr>
          <p:spPr>
            <a:xfrm>
              <a:off x="3970100" y="3862750"/>
              <a:ext cx="77350" cy="132750"/>
            </a:xfrm>
            <a:custGeom>
              <a:avLst/>
              <a:gdLst/>
              <a:ahLst/>
              <a:cxnLst/>
              <a:rect l="0" t="0" r="0" b="0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" name="Shape 336">
              <a:extLst>
                <a:ext uri="{FF2B5EF4-FFF2-40B4-BE49-F238E27FC236}">
                  <a16:creationId xmlns:a16="http://schemas.microsoft.com/office/drawing/2014/main" id="{589F56B7-180A-4EC3-95A6-D2C3F3B9901D}"/>
                </a:ext>
              </a:extLst>
            </p:cNvPr>
            <p:cNvSpPr/>
            <p:nvPr/>
          </p:nvSpPr>
          <p:spPr>
            <a:xfrm>
              <a:off x="4278800" y="3862750"/>
              <a:ext cx="77350" cy="132750"/>
            </a:xfrm>
            <a:custGeom>
              <a:avLst/>
              <a:gdLst/>
              <a:ahLst/>
              <a:cxnLst/>
              <a:rect l="0" t="0" r="0" b="0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" name="Shape 337">
              <a:extLst>
                <a:ext uri="{FF2B5EF4-FFF2-40B4-BE49-F238E27FC236}">
                  <a16:creationId xmlns:a16="http://schemas.microsoft.com/office/drawing/2014/main" id="{F549A8B6-6EDE-4A90-BFBB-2C2796174B6B}"/>
                </a:ext>
              </a:extLst>
            </p:cNvPr>
            <p:cNvSpPr/>
            <p:nvPr/>
          </p:nvSpPr>
          <p:spPr>
            <a:xfrm>
              <a:off x="4073000" y="3716600"/>
              <a:ext cx="77350" cy="278900"/>
            </a:xfrm>
            <a:custGeom>
              <a:avLst/>
              <a:gdLst/>
              <a:ahLst/>
              <a:cxnLst/>
              <a:rect l="0" t="0" r="0" b="0"/>
              <a:pathLst>
                <a:path w="3094" h="11156" fill="none" extrusionOk="0">
                  <a:moveTo>
                    <a:pt x="3094" y="11155"/>
                  </a:moveTo>
                  <a:lnTo>
                    <a:pt x="3094" y="488"/>
                  </a:lnTo>
                  <a:lnTo>
                    <a:pt x="3094" y="488"/>
                  </a:lnTo>
                  <a:lnTo>
                    <a:pt x="3094" y="391"/>
                  </a:lnTo>
                  <a:lnTo>
                    <a:pt x="3070" y="293"/>
                  </a:lnTo>
                  <a:lnTo>
                    <a:pt x="3021" y="220"/>
                  </a:lnTo>
                  <a:lnTo>
                    <a:pt x="2948" y="147"/>
                  </a:lnTo>
                  <a:lnTo>
                    <a:pt x="2899" y="98"/>
                  </a:lnTo>
                  <a:lnTo>
                    <a:pt x="2802" y="50"/>
                  </a:lnTo>
                  <a:lnTo>
                    <a:pt x="2704" y="25"/>
                  </a:lnTo>
                  <a:lnTo>
                    <a:pt x="260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1" y="25"/>
                  </a:lnTo>
                  <a:lnTo>
                    <a:pt x="293" y="50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11155"/>
                  </a:lnTo>
                  <a:lnTo>
                    <a:pt x="3094" y="11155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" name="Shape 338">
              <a:extLst>
                <a:ext uri="{FF2B5EF4-FFF2-40B4-BE49-F238E27FC236}">
                  <a16:creationId xmlns:a16="http://schemas.microsoft.com/office/drawing/2014/main" id="{8E7189BA-CE51-4547-9A71-ABD7EA186D9C}"/>
                </a:ext>
              </a:extLst>
            </p:cNvPr>
            <p:cNvSpPr/>
            <p:nvPr/>
          </p:nvSpPr>
          <p:spPr>
            <a:xfrm>
              <a:off x="4175900" y="3787250"/>
              <a:ext cx="77350" cy="208250"/>
            </a:xfrm>
            <a:custGeom>
              <a:avLst/>
              <a:gdLst/>
              <a:ahLst/>
              <a:cxnLst/>
              <a:rect l="0" t="0" r="0" b="0"/>
              <a:pathLst>
                <a:path w="3094" h="8330" fill="none" extrusionOk="0">
                  <a:moveTo>
                    <a:pt x="3094" y="832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8329"/>
                  </a:lnTo>
                  <a:lnTo>
                    <a:pt x="3094" y="8329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454FC12E-74D0-4B05-89E8-308F53C99730}"/>
              </a:ext>
            </a:extLst>
          </p:cNvPr>
          <p:cNvSpPr txBox="1"/>
          <p:nvPr/>
        </p:nvSpPr>
        <p:spPr>
          <a:xfrm>
            <a:off x="-47767" y="4897230"/>
            <a:ext cx="83012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00" dirty="0">
                <a:solidFill>
                  <a:schemeClr val="bg1"/>
                </a:solidFill>
                <a:latin typeface="Nunito Sans" panose="020B0604020202020204" charset="0"/>
              </a:rPr>
              <a:t>The Hidden Cost of Employee Onboarding (2016, September 7), Glassdoor</a:t>
            </a:r>
          </a:p>
        </p:txBody>
      </p:sp>
    </p:spTree>
    <p:extLst>
      <p:ext uri="{BB962C8B-B14F-4D97-AF65-F5344CB8AC3E}">
        <p14:creationId xmlns:p14="http://schemas.microsoft.com/office/powerpoint/2010/main" val="41057042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16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523E463-DAC7-41F3-95E5-E1FEA71CFBE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>
                <a:solidFill>
                  <a:srgbClr val="FFFFFF"/>
                </a:solidFill>
              </a:rPr>
              <a:t>13</a:t>
            </a:fld>
            <a:endParaRPr lang="en">
              <a:solidFill>
                <a:srgbClr val="FFFFFF"/>
              </a:solidFill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F5D34F2-C4F0-4D8C-98BB-5AF4F5051D48}"/>
              </a:ext>
            </a:extLst>
          </p:cNvPr>
          <p:cNvCxnSpPr/>
          <p:nvPr/>
        </p:nvCxnSpPr>
        <p:spPr>
          <a:xfrm flipV="1">
            <a:off x="4572000" y="127747"/>
            <a:ext cx="0" cy="488800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1092ABD-8B2C-411A-A5F1-B0DE656639D8}"/>
              </a:ext>
            </a:extLst>
          </p:cNvPr>
          <p:cNvCxnSpPr/>
          <p:nvPr/>
        </p:nvCxnSpPr>
        <p:spPr>
          <a:xfrm>
            <a:off x="242047" y="2571750"/>
            <a:ext cx="8787653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7" name="Picture 2" descr="https://lh5.googleusercontent.com/KP8sMFhYnkYD_Hd-C_pra25WFn916UCPMAnjaL6KyS-F0LQIVtrYkH_gGzMb1D0_jv8m-Wx89FeUV5d_eK34zNdOnXZD_x2aMZkwQPCpIt9PQTovwT7KexklsI85jte-f7aS3lYhF2M">
            <a:extLst>
              <a:ext uri="{FF2B5EF4-FFF2-40B4-BE49-F238E27FC236}">
                <a16:creationId xmlns:a16="http://schemas.microsoft.com/office/drawing/2014/main" id="{57051B4E-A45E-4165-9E5C-ECFBE8DAC9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861" y="240666"/>
            <a:ext cx="1679923" cy="1679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98A854B-04E4-49D3-B734-1E3F6A5DB22B}"/>
              </a:ext>
            </a:extLst>
          </p:cNvPr>
          <p:cNvSpPr txBox="1"/>
          <p:nvPr/>
        </p:nvSpPr>
        <p:spPr>
          <a:xfrm>
            <a:off x="3600738" y="127747"/>
            <a:ext cx="81886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CA" dirty="0">
                <a:solidFill>
                  <a:schemeClr val="bg1"/>
                </a:solidFill>
                <a:latin typeface="Nunito Sans" panose="020B0604020202020204" charset="0"/>
              </a:rPr>
              <a:t>Flexible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739E05E-DA22-4FE6-BEE0-7392DF4B79AD}"/>
              </a:ext>
            </a:extLst>
          </p:cNvPr>
          <p:cNvSpPr txBox="1"/>
          <p:nvPr/>
        </p:nvSpPr>
        <p:spPr>
          <a:xfrm>
            <a:off x="7960659" y="2658897"/>
            <a:ext cx="11448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>
                <a:solidFill>
                  <a:schemeClr val="bg1"/>
                </a:solidFill>
                <a:latin typeface="Nunito Sans" panose="020B0604020202020204" charset="0"/>
              </a:rPr>
              <a:t>Technically Focussed</a:t>
            </a:r>
          </a:p>
        </p:txBody>
      </p:sp>
      <p:pic>
        <p:nvPicPr>
          <p:cNvPr id="1026" name="Picture 2" descr="Image result for zenefits">
            <a:extLst>
              <a:ext uri="{FF2B5EF4-FFF2-40B4-BE49-F238E27FC236}">
                <a16:creationId xmlns:a16="http://schemas.microsoft.com/office/drawing/2014/main" id="{56E11ED7-97BD-4354-B3A2-358DAE0219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560" y="4105845"/>
            <a:ext cx="1939249" cy="431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bamboo hr">
            <a:extLst>
              <a:ext uri="{FF2B5EF4-FFF2-40B4-BE49-F238E27FC236}">
                <a16:creationId xmlns:a16="http://schemas.microsoft.com/office/drawing/2014/main" id="{C1C93AFA-72ED-45C6-9B65-D71728E616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063" y="2914579"/>
            <a:ext cx="712100" cy="71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immersive vr education">
            <a:extLst>
              <a:ext uri="{FF2B5EF4-FFF2-40B4-BE49-F238E27FC236}">
                <a16:creationId xmlns:a16="http://schemas.microsoft.com/office/drawing/2014/main" id="{A08822BE-D438-4B9B-B592-843CC4480E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6749" y="4056815"/>
            <a:ext cx="1878178" cy="443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8" descr="Image result for rippling">
            <a:extLst>
              <a:ext uri="{FF2B5EF4-FFF2-40B4-BE49-F238E27FC236}">
                <a16:creationId xmlns:a16="http://schemas.microsoft.com/office/drawing/2014/main" id="{523F284E-8DB7-43CB-80F5-8EDF33BF11E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pic>
        <p:nvPicPr>
          <p:cNvPr id="1036" name="Picture 12" descr="Image result for rippling">
            <a:extLst>
              <a:ext uri="{FF2B5EF4-FFF2-40B4-BE49-F238E27FC236}">
                <a16:creationId xmlns:a16="http://schemas.microsoft.com/office/drawing/2014/main" id="{4DC56567-48B9-4941-BE6D-1A77C01584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2991" y="2757787"/>
            <a:ext cx="712100" cy="71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Image result for workbright">
            <a:extLst>
              <a:ext uri="{FF2B5EF4-FFF2-40B4-BE49-F238E27FC236}">
                <a16:creationId xmlns:a16="http://schemas.microsoft.com/office/drawing/2014/main" id="{552044A3-9472-4499-88F5-B7A160655B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642" y="1616607"/>
            <a:ext cx="1200095" cy="661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8987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169FF"/>
        </a:solid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>
            <a:spLocks noGrp="1"/>
          </p:cNvSpPr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CA" dirty="0"/>
              <a:t>Go-to Market</a:t>
            </a:r>
            <a:endParaRPr lang="en" dirty="0"/>
          </a:p>
        </p:txBody>
      </p:sp>
      <p:sp>
        <p:nvSpPr>
          <p:cNvPr id="107" name="Shape 10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14</a:t>
            </a:fld>
            <a:endParaRPr lang="en"/>
          </a:p>
        </p:txBody>
      </p:sp>
      <p:sp>
        <p:nvSpPr>
          <p:cNvPr id="13" name="Shape 369">
            <a:extLst>
              <a:ext uri="{FF2B5EF4-FFF2-40B4-BE49-F238E27FC236}">
                <a16:creationId xmlns:a16="http://schemas.microsoft.com/office/drawing/2014/main" id="{6F84DD18-B0F8-45B1-8141-6CF25E5388D1}"/>
              </a:ext>
            </a:extLst>
          </p:cNvPr>
          <p:cNvSpPr/>
          <p:nvPr/>
        </p:nvSpPr>
        <p:spPr>
          <a:xfrm>
            <a:off x="5183313" y="421066"/>
            <a:ext cx="472800" cy="472800"/>
          </a:xfrm>
          <a:prstGeom prst="ellipse">
            <a:avLst/>
          </a:prstGeom>
          <a:solidFill>
            <a:srgbClr val="FFA400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" name="Shape 370">
            <a:extLst>
              <a:ext uri="{FF2B5EF4-FFF2-40B4-BE49-F238E27FC236}">
                <a16:creationId xmlns:a16="http://schemas.microsoft.com/office/drawing/2014/main" id="{2045FD49-094A-434C-BF33-1DFFA2325F2D}"/>
              </a:ext>
            </a:extLst>
          </p:cNvPr>
          <p:cNvSpPr/>
          <p:nvPr/>
        </p:nvSpPr>
        <p:spPr>
          <a:xfrm>
            <a:off x="7063350" y="421066"/>
            <a:ext cx="472800" cy="472800"/>
          </a:xfrm>
          <a:prstGeom prst="ellipse">
            <a:avLst/>
          </a:prstGeom>
          <a:solidFill>
            <a:srgbClr val="F67031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" name="Shape 371">
            <a:extLst>
              <a:ext uri="{FF2B5EF4-FFF2-40B4-BE49-F238E27FC236}">
                <a16:creationId xmlns:a16="http://schemas.microsoft.com/office/drawing/2014/main" id="{8DD6F0F7-DEB2-470B-88C1-71683516B406}"/>
              </a:ext>
            </a:extLst>
          </p:cNvPr>
          <p:cNvSpPr/>
          <p:nvPr/>
        </p:nvSpPr>
        <p:spPr>
          <a:xfrm>
            <a:off x="3303275" y="2862567"/>
            <a:ext cx="472800" cy="472800"/>
          </a:xfrm>
          <a:prstGeom prst="ellipse">
            <a:avLst/>
          </a:prstGeom>
          <a:solidFill>
            <a:srgbClr val="DD7E6B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" name="Shape 372">
            <a:extLst>
              <a:ext uri="{FF2B5EF4-FFF2-40B4-BE49-F238E27FC236}">
                <a16:creationId xmlns:a16="http://schemas.microsoft.com/office/drawing/2014/main" id="{C479BA7C-C190-4D3A-8AD6-FFD0CD414837}"/>
              </a:ext>
            </a:extLst>
          </p:cNvPr>
          <p:cNvSpPr/>
          <p:nvPr/>
        </p:nvSpPr>
        <p:spPr>
          <a:xfrm>
            <a:off x="5183313" y="2862567"/>
            <a:ext cx="472800" cy="472800"/>
          </a:xfrm>
          <a:prstGeom prst="ellipse">
            <a:avLst/>
          </a:prstGeom>
          <a:solidFill>
            <a:srgbClr val="E06666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" name="Shape 373">
            <a:extLst>
              <a:ext uri="{FF2B5EF4-FFF2-40B4-BE49-F238E27FC236}">
                <a16:creationId xmlns:a16="http://schemas.microsoft.com/office/drawing/2014/main" id="{E5C76EBC-34FB-498E-8335-78EF3165A279}"/>
              </a:ext>
            </a:extLst>
          </p:cNvPr>
          <p:cNvSpPr/>
          <p:nvPr/>
        </p:nvSpPr>
        <p:spPr>
          <a:xfrm>
            <a:off x="7063350" y="2862567"/>
            <a:ext cx="472800" cy="472800"/>
          </a:xfrm>
          <a:prstGeom prst="ellipse">
            <a:avLst/>
          </a:prstGeom>
          <a:solidFill>
            <a:srgbClr val="ED0036">
              <a:alpha val="71540"/>
            </a:srgbClr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" name="Shape 374">
            <a:extLst>
              <a:ext uri="{FF2B5EF4-FFF2-40B4-BE49-F238E27FC236}">
                <a16:creationId xmlns:a16="http://schemas.microsoft.com/office/drawing/2014/main" id="{34647033-67D8-4ADD-960C-A52EF171C7D7}"/>
              </a:ext>
            </a:extLst>
          </p:cNvPr>
          <p:cNvSpPr/>
          <p:nvPr/>
        </p:nvSpPr>
        <p:spPr>
          <a:xfrm>
            <a:off x="3303275" y="421066"/>
            <a:ext cx="472800" cy="472800"/>
          </a:xfrm>
          <a:prstGeom prst="ellipse">
            <a:avLst/>
          </a:prstGeom>
          <a:solidFill>
            <a:srgbClr val="FFD966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" name="Shape 376">
            <a:extLst>
              <a:ext uri="{FF2B5EF4-FFF2-40B4-BE49-F238E27FC236}">
                <a16:creationId xmlns:a16="http://schemas.microsoft.com/office/drawing/2014/main" id="{C800997B-28C3-4F37-BC4C-21C6F1762B5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069325" y="1022656"/>
            <a:ext cx="1789800" cy="13209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CA" sz="1100" b="1" i="0" dirty="0">
                <a:solidFill>
                  <a:srgbClr val="666666"/>
                </a:solidFill>
                <a:latin typeface="Nunito Sans" panose="020B0604020202020204" charset="0"/>
              </a:rPr>
              <a:t>Paid Pilots</a:t>
            </a:r>
            <a:endParaRPr lang="en" sz="1100" b="1" i="0" dirty="0">
              <a:solidFill>
                <a:srgbClr val="666666"/>
              </a:solidFill>
              <a:latin typeface="Nunito Sans" panose="020B0604020202020204" charset="0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CA" sz="1100" i="0" dirty="0">
                <a:solidFill>
                  <a:srgbClr val="666666"/>
                </a:solidFill>
                <a:latin typeface="Nunito Sans" panose="020B0604020202020204" charset="0"/>
              </a:rPr>
              <a:t>Engage potential clients with limited size pilots for potential discounts.</a:t>
            </a:r>
            <a:endParaRPr lang="en" sz="1100" i="0" dirty="0">
              <a:solidFill>
                <a:srgbClr val="666666"/>
              </a:solidFill>
              <a:latin typeface="Nunito Sans" panose="020B0604020202020204" charset="0"/>
            </a:endParaRPr>
          </a:p>
        </p:txBody>
      </p:sp>
      <p:sp>
        <p:nvSpPr>
          <p:cNvPr id="20" name="Shape 377">
            <a:extLst>
              <a:ext uri="{FF2B5EF4-FFF2-40B4-BE49-F238E27FC236}">
                <a16:creationId xmlns:a16="http://schemas.microsoft.com/office/drawing/2014/main" id="{21B6E879-DBAD-410E-A51E-1E2CFD7AE538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4951002" y="1022656"/>
            <a:ext cx="1789800" cy="13209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CA" b="1" dirty="0"/>
              <a:t>HR Trade Shows</a:t>
            </a:r>
            <a:endParaRPr lang="en" b="1" dirty="0"/>
          </a:p>
          <a:p>
            <a:pPr lvl="0" rtl="0">
              <a:spcBef>
                <a:spcPts val="0"/>
              </a:spcBef>
              <a:buNone/>
            </a:pPr>
            <a:r>
              <a:rPr lang="en-CA" dirty="0"/>
              <a:t>Leverage current market attention on AR/VR to demonstrate utility of Blue Realm</a:t>
            </a:r>
            <a:endParaRPr lang="en" dirty="0"/>
          </a:p>
        </p:txBody>
      </p:sp>
      <p:sp>
        <p:nvSpPr>
          <p:cNvPr id="21" name="Shape 378">
            <a:extLst>
              <a:ext uri="{FF2B5EF4-FFF2-40B4-BE49-F238E27FC236}">
                <a16:creationId xmlns:a16="http://schemas.microsoft.com/office/drawing/2014/main" id="{9AC7887C-0F55-421A-9B57-405A00717E3B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6832679" y="1022656"/>
            <a:ext cx="1789800" cy="13209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CA" b="1" dirty="0"/>
              <a:t>Account Based Sales</a:t>
            </a:r>
            <a:endParaRPr lang="en" b="1" dirty="0"/>
          </a:p>
          <a:p>
            <a:pPr lvl="0" rtl="0">
              <a:spcBef>
                <a:spcPts val="0"/>
              </a:spcBef>
              <a:buNone/>
            </a:pPr>
            <a:r>
              <a:rPr lang="en-CA" dirty="0"/>
              <a:t>Direct salespeople to pursue a target number of high value accounts</a:t>
            </a:r>
            <a:endParaRPr lang="en" dirty="0"/>
          </a:p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2" name="Shape 380">
            <a:extLst>
              <a:ext uri="{FF2B5EF4-FFF2-40B4-BE49-F238E27FC236}">
                <a16:creationId xmlns:a16="http://schemas.microsoft.com/office/drawing/2014/main" id="{8C4C3E96-43CB-49E1-AC28-84D5240BC462}"/>
              </a:ext>
            </a:extLst>
          </p:cNvPr>
          <p:cNvSpPr txBox="1">
            <a:spLocks/>
          </p:cNvSpPr>
          <p:nvPr/>
        </p:nvSpPr>
        <p:spPr>
          <a:xfrm>
            <a:off x="3069325" y="3426154"/>
            <a:ext cx="1789800" cy="1320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▪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>
              <a:buFont typeface="Georgia"/>
              <a:buNone/>
            </a:pPr>
            <a:r>
              <a:rPr lang="en-CA" sz="1100" b="1" i="0" dirty="0">
                <a:solidFill>
                  <a:srgbClr val="666666"/>
                </a:solidFill>
                <a:latin typeface="Nunito Sans" panose="020B0604020202020204" charset="0"/>
              </a:rPr>
              <a:t>Development Purchase</a:t>
            </a:r>
          </a:p>
          <a:p>
            <a:pPr>
              <a:buFont typeface="Georgia"/>
              <a:buNone/>
            </a:pPr>
            <a:r>
              <a:rPr lang="en-CA" sz="1100" i="0" dirty="0">
                <a:solidFill>
                  <a:srgbClr val="666666"/>
                </a:solidFill>
                <a:latin typeface="Nunito Sans" panose="020B0604020202020204" charset="0"/>
              </a:rPr>
              <a:t>Purchase test and demo VR equipment, suitable development machines and software licenses.</a:t>
            </a:r>
            <a:endParaRPr lang="en" sz="1100" i="0" dirty="0">
              <a:solidFill>
                <a:srgbClr val="666666"/>
              </a:solidFill>
              <a:latin typeface="Nunito Sans" panose="020B0604020202020204" charset="0"/>
            </a:endParaRPr>
          </a:p>
        </p:txBody>
      </p:sp>
      <p:sp>
        <p:nvSpPr>
          <p:cNvPr id="23" name="Shape 381">
            <a:extLst>
              <a:ext uri="{FF2B5EF4-FFF2-40B4-BE49-F238E27FC236}">
                <a16:creationId xmlns:a16="http://schemas.microsoft.com/office/drawing/2014/main" id="{A88581AB-049E-45FD-8CED-3AA8981B493E}"/>
              </a:ext>
            </a:extLst>
          </p:cNvPr>
          <p:cNvSpPr txBox="1">
            <a:spLocks/>
          </p:cNvSpPr>
          <p:nvPr/>
        </p:nvSpPr>
        <p:spPr>
          <a:xfrm>
            <a:off x="4951002" y="3426154"/>
            <a:ext cx="1789800" cy="1320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100"/>
              <a:buFont typeface="Nunito Sans"/>
              <a:buChar char="▪"/>
              <a:defRPr sz="1100" b="0" i="0" u="none" strike="noStrike" cap="none"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100"/>
              <a:buFont typeface="Nunito Sans"/>
              <a:buChar char="-"/>
              <a:defRPr sz="1100" b="0" i="0" u="none" strike="noStrike" cap="none"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100"/>
              <a:buFont typeface="Nunito Sans"/>
              <a:buChar char="-"/>
              <a:defRPr sz="1100" b="0" i="0" u="none" strike="noStrike" cap="none"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100"/>
              <a:buFont typeface="Nunito Sans"/>
              <a:buChar char="-"/>
              <a:defRPr sz="1100" b="0" i="0" u="none" strike="noStrike" cap="none"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100"/>
              <a:buFont typeface="Nunito Sans"/>
              <a:buChar char="-"/>
              <a:defRPr sz="1100" b="0" i="0" u="none" strike="noStrike" cap="none"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100"/>
              <a:buFont typeface="Nunito Sans"/>
              <a:buChar char="-"/>
              <a:defRPr sz="1100" b="0" i="0" u="none" strike="noStrike" cap="none"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100"/>
              <a:buFont typeface="Nunito Sans"/>
              <a:buChar char="-"/>
              <a:defRPr sz="1100" b="0" i="0" u="none" strike="noStrike" cap="none"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100"/>
              <a:buFont typeface="Nunito Sans"/>
              <a:buChar char="-"/>
              <a:defRPr sz="1100" b="0" i="0" u="none" strike="noStrike" cap="none"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100"/>
              <a:buFont typeface="Nunito Sans"/>
              <a:buChar char="-"/>
              <a:defRPr sz="1100" b="0" i="0" u="none" strike="noStrike" cap="none"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>
              <a:buFont typeface="Nunito Sans"/>
              <a:buNone/>
            </a:pPr>
            <a:r>
              <a:rPr lang="en-CA" b="1" dirty="0"/>
              <a:t>Key Hires</a:t>
            </a:r>
            <a:endParaRPr lang="en" b="1" dirty="0"/>
          </a:p>
          <a:p>
            <a:pPr>
              <a:buFont typeface="Nunito Sans"/>
              <a:buNone/>
            </a:pPr>
            <a:r>
              <a:rPr lang="en-CA" dirty="0"/>
              <a:t>Hire experienced professionals in the HR space as well as those with experience in enterprise sales</a:t>
            </a:r>
            <a:endParaRPr lang="en" dirty="0"/>
          </a:p>
        </p:txBody>
      </p:sp>
      <p:sp>
        <p:nvSpPr>
          <p:cNvPr id="24" name="Shape 382">
            <a:extLst>
              <a:ext uri="{FF2B5EF4-FFF2-40B4-BE49-F238E27FC236}">
                <a16:creationId xmlns:a16="http://schemas.microsoft.com/office/drawing/2014/main" id="{88553E9F-93FC-4491-A664-ECDE5869F2E8}"/>
              </a:ext>
            </a:extLst>
          </p:cNvPr>
          <p:cNvSpPr txBox="1">
            <a:spLocks/>
          </p:cNvSpPr>
          <p:nvPr/>
        </p:nvSpPr>
        <p:spPr>
          <a:xfrm>
            <a:off x="6832679" y="3426154"/>
            <a:ext cx="1789800" cy="1320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100"/>
              <a:buFont typeface="Nunito Sans"/>
              <a:buChar char="▪"/>
              <a:defRPr sz="1100" b="0" i="0" u="none" strike="noStrike" cap="none"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100"/>
              <a:buFont typeface="Nunito Sans"/>
              <a:buChar char="-"/>
              <a:defRPr sz="1100" b="0" i="0" u="none" strike="noStrike" cap="none"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100"/>
              <a:buFont typeface="Nunito Sans"/>
              <a:buChar char="-"/>
              <a:defRPr sz="1100" b="0" i="0" u="none" strike="noStrike" cap="none"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100"/>
              <a:buFont typeface="Nunito Sans"/>
              <a:buChar char="-"/>
              <a:defRPr sz="1100" b="0" i="0" u="none" strike="noStrike" cap="none"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100"/>
              <a:buFont typeface="Nunito Sans"/>
              <a:buChar char="-"/>
              <a:defRPr sz="1100" b="0" i="0" u="none" strike="noStrike" cap="none"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100"/>
              <a:buFont typeface="Nunito Sans"/>
              <a:buChar char="-"/>
              <a:defRPr sz="1100" b="0" i="0" u="none" strike="noStrike" cap="none"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100"/>
              <a:buFont typeface="Nunito Sans"/>
              <a:buChar char="-"/>
              <a:defRPr sz="1100" b="0" i="0" u="none" strike="noStrike" cap="none"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100"/>
              <a:buFont typeface="Nunito Sans"/>
              <a:buChar char="-"/>
              <a:defRPr sz="1100" b="0" i="0" u="none" strike="noStrike" cap="none"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100"/>
              <a:buFont typeface="Nunito Sans"/>
              <a:buChar char="-"/>
              <a:defRPr sz="1100" b="0" i="0" u="none" strike="noStrike" cap="none"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>
              <a:buFont typeface="Nunito Sans"/>
              <a:buNone/>
            </a:pPr>
            <a:r>
              <a:rPr lang="en-CA" b="1" dirty="0"/>
              <a:t>Target Pilots</a:t>
            </a:r>
          </a:p>
          <a:p>
            <a:pPr>
              <a:buFont typeface="Nunito Sans"/>
              <a:buNone/>
            </a:pPr>
            <a:r>
              <a:rPr lang="en-CA" dirty="0"/>
              <a:t>Two paid pilots within the second quarter, four by the third quarter</a:t>
            </a:r>
          </a:p>
          <a:p>
            <a:pPr>
              <a:buFont typeface="Nunito Sans"/>
              <a:buNone/>
            </a:pPr>
            <a:endParaRPr lang="en-CA" dirty="0"/>
          </a:p>
        </p:txBody>
      </p:sp>
      <p:grpSp>
        <p:nvGrpSpPr>
          <p:cNvPr id="32" name="Shape 390">
            <a:extLst>
              <a:ext uri="{FF2B5EF4-FFF2-40B4-BE49-F238E27FC236}">
                <a16:creationId xmlns:a16="http://schemas.microsoft.com/office/drawing/2014/main" id="{344E346C-3A28-4DB6-A766-46D407CA0E97}"/>
              </a:ext>
            </a:extLst>
          </p:cNvPr>
          <p:cNvGrpSpPr/>
          <p:nvPr/>
        </p:nvGrpSpPr>
        <p:grpSpPr>
          <a:xfrm>
            <a:off x="6917435" y="3074810"/>
            <a:ext cx="360000" cy="360000"/>
            <a:chOff x="5961125" y="1623900"/>
            <a:chExt cx="427450" cy="448175"/>
          </a:xfrm>
        </p:grpSpPr>
        <p:sp>
          <p:nvSpPr>
            <p:cNvPr id="33" name="Shape 391">
              <a:extLst>
                <a:ext uri="{FF2B5EF4-FFF2-40B4-BE49-F238E27FC236}">
                  <a16:creationId xmlns:a16="http://schemas.microsoft.com/office/drawing/2014/main" id="{D4E4E1BC-2C7F-4BB2-9A55-6B1B0F205156}"/>
                </a:ext>
              </a:extLst>
            </p:cNvPr>
            <p:cNvSpPr/>
            <p:nvPr/>
          </p:nvSpPr>
          <p:spPr>
            <a:xfrm>
              <a:off x="5961125" y="1678700"/>
              <a:ext cx="376925" cy="376925"/>
            </a:xfrm>
            <a:custGeom>
              <a:avLst/>
              <a:gdLst/>
              <a:ahLst/>
              <a:cxnLst/>
              <a:rect l="0" t="0" r="0" b="0"/>
              <a:pathLst>
                <a:path w="15077" h="15077" fill="none" extrusionOk="0">
                  <a:moveTo>
                    <a:pt x="11813" y="1340"/>
                  </a:moveTo>
                  <a:lnTo>
                    <a:pt x="11813" y="1340"/>
                  </a:lnTo>
                  <a:lnTo>
                    <a:pt x="11350" y="1024"/>
                  </a:lnTo>
                  <a:lnTo>
                    <a:pt x="10863" y="780"/>
                  </a:lnTo>
                  <a:lnTo>
                    <a:pt x="10351" y="537"/>
                  </a:lnTo>
                  <a:lnTo>
                    <a:pt x="9816" y="342"/>
                  </a:lnTo>
                  <a:lnTo>
                    <a:pt x="9280" y="196"/>
                  </a:lnTo>
                  <a:lnTo>
                    <a:pt x="8720" y="98"/>
                  </a:lnTo>
                  <a:lnTo>
                    <a:pt x="8135" y="25"/>
                  </a:lnTo>
                  <a:lnTo>
                    <a:pt x="7551" y="1"/>
                  </a:lnTo>
                  <a:lnTo>
                    <a:pt x="7551" y="1"/>
                  </a:lnTo>
                  <a:lnTo>
                    <a:pt x="7161" y="1"/>
                  </a:lnTo>
                  <a:lnTo>
                    <a:pt x="6771" y="50"/>
                  </a:lnTo>
                  <a:lnTo>
                    <a:pt x="6406" y="98"/>
                  </a:lnTo>
                  <a:lnTo>
                    <a:pt x="6041" y="147"/>
                  </a:lnTo>
                  <a:lnTo>
                    <a:pt x="5675" y="244"/>
                  </a:lnTo>
                  <a:lnTo>
                    <a:pt x="5310" y="342"/>
                  </a:lnTo>
                  <a:lnTo>
                    <a:pt x="4969" y="464"/>
                  </a:lnTo>
                  <a:lnTo>
                    <a:pt x="4628" y="585"/>
                  </a:lnTo>
                  <a:lnTo>
                    <a:pt x="4287" y="731"/>
                  </a:lnTo>
                  <a:lnTo>
                    <a:pt x="3970" y="902"/>
                  </a:lnTo>
                  <a:lnTo>
                    <a:pt x="3654" y="1097"/>
                  </a:lnTo>
                  <a:lnTo>
                    <a:pt x="3337" y="1292"/>
                  </a:lnTo>
                  <a:lnTo>
                    <a:pt x="3045" y="1486"/>
                  </a:lnTo>
                  <a:lnTo>
                    <a:pt x="2753" y="1730"/>
                  </a:lnTo>
                  <a:lnTo>
                    <a:pt x="2485" y="1949"/>
                  </a:lnTo>
                  <a:lnTo>
                    <a:pt x="2217" y="2217"/>
                  </a:lnTo>
                  <a:lnTo>
                    <a:pt x="1973" y="2461"/>
                  </a:lnTo>
                  <a:lnTo>
                    <a:pt x="1730" y="2753"/>
                  </a:lnTo>
                  <a:lnTo>
                    <a:pt x="1510" y="3021"/>
                  </a:lnTo>
                  <a:lnTo>
                    <a:pt x="1291" y="3313"/>
                  </a:lnTo>
                  <a:lnTo>
                    <a:pt x="1096" y="3630"/>
                  </a:lnTo>
                  <a:lnTo>
                    <a:pt x="926" y="3946"/>
                  </a:lnTo>
                  <a:lnTo>
                    <a:pt x="755" y="4263"/>
                  </a:lnTo>
                  <a:lnTo>
                    <a:pt x="609" y="4604"/>
                  </a:lnTo>
                  <a:lnTo>
                    <a:pt x="463" y="4945"/>
                  </a:lnTo>
                  <a:lnTo>
                    <a:pt x="341" y="5286"/>
                  </a:lnTo>
                  <a:lnTo>
                    <a:pt x="244" y="5651"/>
                  </a:lnTo>
                  <a:lnTo>
                    <a:pt x="171" y="6016"/>
                  </a:lnTo>
                  <a:lnTo>
                    <a:pt x="98" y="6382"/>
                  </a:lnTo>
                  <a:lnTo>
                    <a:pt x="49" y="6771"/>
                  </a:lnTo>
                  <a:lnTo>
                    <a:pt x="25" y="7137"/>
                  </a:lnTo>
                  <a:lnTo>
                    <a:pt x="0" y="7526"/>
                  </a:lnTo>
                  <a:lnTo>
                    <a:pt x="0" y="7526"/>
                  </a:lnTo>
                  <a:lnTo>
                    <a:pt x="25" y="7916"/>
                  </a:lnTo>
                  <a:lnTo>
                    <a:pt x="49" y="8306"/>
                  </a:lnTo>
                  <a:lnTo>
                    <a:pt x="98" y="8671"/>
                  </a:lnTo>
                  <a:lnTo>
                    <a:pt x="171" y="9061"/>
                  </a:lnTo>
                  <a:lnTo>
                    <a:pt x="244" y="9426"/>
                  </a:lnTo>
                  <a:lnTo>
                    <a:pt x="341" y="9767"/>
                  </a:lnTo>
                  <a:lnTo>
                    <a:pt x="463" y="10132"/>
                  </a:lnTo>
                  <a:lnTo>
                    <a:pt x="609" y="10473"/>
                  </a:lnTo>
                  <a:lnTo>
                    <a:pt x="755" y="10790"/>
                  </a:lnTo>
                  <a:lnTo>
                    <a:pt x="926" y="11131"/>
                  </a:lnTo>
                  <a:lnTo>
                    <a:pt x="1096" y="11448"/>
                  </a:lnTo>
                  <a:lnTo>
                    <a:pt x="1291" y="11740"/>
                  </a:lnTo>
                  <a:lnTo>
                    <a:pt x="1510" y="12032"/>
                  </a:lnTo>
                  <a:lnTo>
                    <a:pt x="1730" y="12324"/>
                  </a:lnTo>
                  <a:lnTo>
                    <a:pt x="1973" y="12592"/>
                  </a:lnTo>
                  <a:lnTo>
                    <a:pt x="2217" y="12860"/>
                  </a:lnTo>
                  <a:lnTo>
                    <a:pt x="2485" y="13104"/>
                  </a:lnTo>
                  <a:lnTo>
                    <a:pt x="2753" y="13347"/>
                  </a:lnTo>
                  <a:lnTo>
                    <a:pt x="3045" y="13567"/>
                  </a:lnTo>
                  <a:lnTo>
                    <a:pt x="3337" y="13786"/>
                  </a:lnTo>
                  <a:lnTo>
                    <a:pt x="3654" y="13981"/>
                  </a:lnTo>
                  <a:lnTo>
                    <a:pt x="3970" y="14151"/>
                  </a:lnTo>
                  <a:lnTo>
                    <a:pt x="4287" y="14322"/>
                  </a:lnTo>
                  <a:lnTo>
                    <a:pt x="4628" y="14468"/>
                  </a:lnTo>
                  <a:lnTo>
                    <a:pt x="4969" y="14614"/>
                  </a:lnTo>
                  <a:lnTo>
                    <a:pt x="5310" y="14736"/>
                  </a:lnTo>
                  <a:lnTo>
                    <a:pt x="5675" y="14833"/>
                  </a:lnTo>
                  <a:lnTo>
                    <a:pt x="6041" y="14906"/>
                  </a:lnTo>
                  <a:lnTo>
                    <a:pt x="6406" y="14979"/>
                  </a:lnTo>
                  <a:lnTo>
                    <a:pt x="6771" y="15028"/>
                  </a:lnTo>
                  <a:lnTo>
                    <a:pt x="7161" y="15052"/>
                  </a:lnTo>
                  <a:lnTo>
                    <a:pt x="7551" y="15077"/>
                  </a:lnTo>
                  <a:lnTo>
                    <a:pt x="7551" y="15077"/>
                  </a:lnTo>
                  <a:lnTo>
                    <a:pt x="7940" y="15052"/>
                  </a:lnTo>
                  <a:lnTo>
                    <a:pt x="8306" y="15028"/>
                  </a:lnTo>
                  <a:lnTo>
                    <a:pt x="8695" y="14979"/>
                  </a:lnTo>
                  <a:lnTo>
                    <a:pt x="9061" y="14906"/>
                  </a:lnTo>
                  <a:lnTo>
                    <a:pt x="9426" y="14833"/>
                  </a:lnTo>
                  <a:lnTo>
                    <a:pt x="9791" y="14736"/>
                  </a:lnTo>
                  <a:lnTo>
                    <a:pt x="10132" y="14614"/>
                  </a:lnTo>
                  <a:lnTo>
                    <a:pt x="10473" y="14468"/>
                  </a:lnTo>
                  <a:lnTo>
                    <a:pt x="10814" y="14322"/>
                  </a:lnTo>
                  <a:lnTo>
                    <a:pt x="11131" y="14151"/>
                  </a:lnTo>
                  <a:lnTo>
                    <a:pt x="11447" y="13981"/>
                  </a:lnTo>
                  <a:lnTo>
                    <a:pt x="11764" y="13786"/>
                  </a:lnTo>
                  <a:lnTo>
                    <a:pt x="12056" y="13567"/>
                  </a:lnTo>
                  <a:lnTo>
                    <a:pt x="12348" y="13347"/>
                  </a:lnTo>
                  <a:lnTo>
                    <a:pt x="12616" y="13104"/>
                  </a:lnTo>
                  <a:lnTo>
                    <a:pt x="12884" y="12860"/>
                  </a:lnTo>
                  <a:lnTo>
                    <a:pt x="13128" y="12592"/>
                  </a:lnTo>
                  <a:lnTo>
                    <a:pt x="13371" y="12324"/>
                  </a:lnTo>
                  <a:lnTo>
                    <a:pt x="13591" y="12032"/>
                  </a:lnTo>
                  <a:lnTo>
                    <a:pt x="13785" y="11740"/>
                  </a:lnTo>
                  <a:lnTo>
                    <a:pt x="13980" y="11448"/>
                  </a:lnTo>
                  <a:lnTo>
                    <a:pt x="14175" y="11131"/>
                  </a:lnTo>
                  <a:lnTo>
                    <a:pt x="14346" y="10790"/>
                  </a:lnTo>
                  <a:lnTo>
                    <a:pt x="14492" y="10473"/>
                  </a:lnTo>
                  <a:lnTo>
                    <a:pt x="14613" y="10132"/>
                  </a:lnTo>
                  <a:lnTo>
                    <a:pt x="14735" y="9767"/>
                  </a:lnTo>
                  <a:lnTo>
                    <a:pt x="14857" y="9426"/>
                  </a:lnTo>
                  <a:lnTo>
                    <a:pt x="14930" y="9061"/>
                  </a:lnTo>
                  <a:lnTo>
                    <a:pt x="15003" y="8671"/>
                  </a:lnTo>
                  <a:lnTo>
                    <a:pt x="15052" y="8306"/>
                  </a:lnTo>
                  <a:lnTo>
                    <a:pt x="15076" y="7916"/>
                  </a:lnTo>
                  <a:lnTo>
                    <a:pt x="15076" y="7526"/>
                  </a:lnTo>
                  <a:lnTo>
                    <a:pt x="15076" y="7526"/>
                  </a:lnTo>
                  <a:lnTo>
                    <a:pt x="15052" y="6918"/>
                  </a:lnTo>
                  <a:lnTo>
                    <a:pt x="14979" y="6309"/>
                  </a:lnTo>
                  <a:lnTo>
                    <a:pt x="14857" y="5724"/>
                  </a:lnTo>
                  <a:lnTo>
                    <a:pt x="14687" y="5164"/>
                  </a:lnTo>
                  <a:lnTo>
                    <a:pt x="14492" y="4604"/>
                  </a:lnTo>
                  <a:lnTo>
                    <a:pt x="14248" y="4068"/>
                  </a:lnTo>
                  <a:lnTo>
                    <a:pt x="13956" y="3581"/>
                  </a:lnTo>
                  <a:lnTo>
                    <a:pt x="13615" y="3094"/>
                  </a:lnTo>
                </a:path>
              </a:pathLst>
            </a:custGeom>
            <a:noFill/>
            <a:ln w="12175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highlight>
                  <a:srgbClr val="434343"/>
                </a:highlight>
              </a:endParaRPr>
            </a:p>
          </p:txBody>
        </p:sp>
        <p:sp>
          <p:nvSpPr>
            <p:cNvPr id="34" name="Shape 392">
              <a:extLst>
                <a:ext uri="{FF2B5EF4-FFF2-40B4-BE49-F238E27FC236}">
                  <a16:creationId xmlns:a16="http://schemas.microsoft.com/office/drawing/2014/main" id="{1FCD1DAD-4BED-4A1B-8F43-95E43DB13E37}"/>
                </a:ext>
              </a:extLst>
            </p:cNvPr>
            <p:cNvSpPr/>
            <p:nvPr/>
          </p:nvSpPr>
          <p:spPr>
            <a:xfrm>
              <a:off x="6009825" y="1727425"/>
              <a:ext cx="279500" cy="279500"/>
            </a:xfrm>
            <a:custGeom>
              <a:avLst/>
              <a:gdLst/>
              <a:ahLst/>
              <a:cxnLst/>
              <a:rect l="0" t="0" r="0" b="0"/>
              <a:pathLst>
                <a:path w="11180" h="11180" fill="none" extrusionOk="0">
                  <a:moveTo>
                    <a:pt x="10181" y="2387"/>
                  </a:moveTo>
                  <a:lnTo>
                    <a:pt x="10181" y="2387"/>
                  </a:lnTo>
                  <a:lnTo>
                    <a:pt x="10400" y="2728"/>
                  </a:lnTo>
                  <a:lnTo>
                    <a:pt x="10595" y="3093"/>
                  </a:lnTo>
                  <a:lnTo>
                    <a:pt x="10766" y="3483"/>
                  </a:lnTo>
                  <a:lnTo>
                    <a:pt x="10912" y="3873"/>
                  </a:lnTo>
                  <a:lnTo>
                    <a:pt x="11034" y="4287"/>
                  </a:lnTo>
                  <a:lnTo>
                    <a:pt x="11107" y="4701"/>
                  </a:lnTo>
                  <a:lnTo>
                    <a:pt x="11180" y="5139"/>
                  </a:lnTo>
                  <a:lnTo>
                    <a:pt x="11180" y="5577"/>
                  </a:lnTo>
                  <a:lnTo>
                    <a:pt x="11180" y="5577"/>
                  </a:lnTo>
                  <a:lnTo>
                    <a:pt x="11155" y="6162"/>
                  </a:lnTo>
                  <a:lnTo>
                    <a:pt x="11082" y="6722"/>
                  </a:lnTo>
                  <a:lnTo>
                    <a:pt x="10936" y="7234"/>
                  </a:lnTo>
                  <a:lnTo>
                    <a:pt x="10741" y="7769"/>
                  </a:lnTo>
                  <a:lnTo>
                    <a:pt x="10522" y="8257"/>
                  </a:lnTo>
                  <a:lnTo>
                    <a:pt x="10230" y="8695"/>
                  </a:lnTo>
                  <a:lnTo>
                    <a:pt x="9913" y="9133"/>
                  </a:lnTo>
                  <a:lnTo>
                    <a:pt x="9548" y="9523"/>
                  </a:lnTo>
                  <a:lnTo>
                    <a:pt x="9158" y="9888"/>
                  </a:lnTo>
                  <a:lnTo>
                    <a:pt x="8720" y="10205"/>
                  </a:lnTo>
                  <a:lnTo>
                    <a:pt x="8257" y="10497"/>
                  </a:lnTo>
                  <a:lnTo>
                    <a:pt x="7770" y="10741"/>
                  </a:lnTo>
                  <a:lnTo>
                    <a:pt x="7259" y="10911"/>
                  </a:lnTo>
                  <a:lnTo>
                    <a:pt x="6723" y="11057"/>
                  </a:lnTo>
                  <a:lnTo>
                    <a:pt x="6163" y="11155"/>
                  </a:lnTo>
                  <a:lnTo>
                    <a:pt x="5603" y="11179"/>
                  </a:lnTo>
                  <a:lnTo>
                    <a:pt x="5603" y="11179"/>
                  </a:lnTo>
                  <a:lnTo>
                    <a:pt x="5018" y="11155"/>
                  </a:lnTo>
                  <a:lnTo>
                    <a:pt x="4482" y="11057"/>
                  </a:lnTo>
                  <a:lnTo>
                    <a:pt x="3946" y="10911"/>
                  </a:lnTo>
                  <a:lnTo>
                    <a:pt x="3435" y="10741"/>
                  </a:lnTo>
                  <a:lnTo>
                    <a:pt x="2948" y="10497"/>
                  </a:lnTo>
                  <a:lnTo>
                    <a:pt x="2485" y="10205"/>
                  </a:lnTo>
                  <a:lnTo>
                    <a:pt x="2047" y="9888"/>
                  </a:lnTo>
                  <a:lnTo>
                    <a:pt x="1657" y="9523"/>
                  </a:lnTo>
                  <a:lnTo>
                    <a:pt x="1292" y="9133"/>
                  </a:lnTo>
                  <a:lnTo>
                    <a:pt x="975" y="8695"/>
                  </a:lnTo>
                  <a:lnTo>
                    <a:pt x="683" y="8257"/>
                  </a:lnTo>
                  <a:lnTo>
                    <a:pt x="464" y="7769"/>
                  </a:lnTo>
                  <a:lnTo>
                    <a:pt x="269" y="7234"/>
                  </a:lnTo>
                  <a:lnTo>
                    <a:pt x="123" y="6722"/>
                  </a:lnTo>
                  <a:lnTo>
                    <a:pt x="50" y="6162"/>
                  </a:lnTo>
                  <a:lnTo>
                    <a:pt x="1" y="5577"/>
                  </a:lnTo>
                  <a:lnTo>
                    <a:pt x="1" y="5577"/>
                  </a:lnTo>
                  <a:lnTo>
                    <a:pt x="50" y="5017"/>
                  </a:lnTo>
                  <a:lnTo>
                    <a:pt x="123" y="4457"/>
                  </a:lnTo>
                  <a:lnTo>
                    <a:pt x="269" y="3921"/>
                  </a:lnTo>
                  <a:lnTo>
                    <a:pt x="464" y="3410"/>
                  </a:lnTo>
                  <a:lnTo>
                    <a:pt x="683" y="2923"/>
                  </a:lnTo>
                  <a:lnTo>
                    <a:pt x="975" y="2460"/>
                  </a:lnTo>
                  <a:lnTo>
                    <a:pt x="1292" y="2046"/>
                  </a:lnTo>
                  <a:lnTo>
                    <a:pt x="1657" y="1632"/>
                  </a:lnTo>
                  <a:lnTo>
                    <a:pt x="2047" y="1267"/>
                  </a:lnTo>
                  <a:lnTo>
                    <a:pt x="2485" y="950"/>
                  </a:lnTo>
                  <a:lnTo>
                    <a:pt x="2948" y="682"/>
                  </a:lnTo>
                  <a:lnTo>
                    <a:pt x="3435" y="439"/>
                  </a:lnTo>
                  <a:lnTo>
                    <a:pt x="3946" y="244"/>
                  </a:lnTo>
                  <a:lnTo>
                    <a:pt x="4482" y="122"/>
                  </a:lnTo>
                  <a:lnTo>
                    <a:pt x="5018" y="25"/>
                  </a:lnTo>
                  <a:lnTo>
                    <a:pt x="5603" y="0"/>
                  </a:lnTo>
                  <a:lnTo>
                    <a:pt x="5603" y="0"/>
                  </a:lnTo>
                  <a:lnTo>
                    <a:pt x="6041" y="25"/>
                  </a:lnTo>
                  <a:lnTo>
                    <a:pt x="6479" y="73"/>
                  </a:lnTo>
                  <a:lnTo>
                    <a:pt x="6893" y="146"/>
                  </a:lnTo>
                  <a:lnTo>
                    <a:pt x="7307" y="268"/>
                  </a:lnTo>
                  <a:lnTo>
                    <a:pt x="7697" y="414"/>
                  </a:lnTo>
                  <a:lnTo>
                    <a:pt x="8087" y="585"/>
                  </a:lnTo>
                  <a:lnTo>
                    <a:pt x="8452" y="780"/>
                  </a:lnTo>
                  <a:lnTo>
                    <a:pt x="8793" y="999"/>
                  </a:lnTo>
                </a:path>
              </a:pathLst>
            </a:custGeom>
            <a:noFill/>
            <a:ln w="12175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highlight>
                  <a:srgbClr val="434343"/>
                </a:highlight>
              </a:endParaRPr>
            </a:p>
          </p:txBody>
        </p:sp>
        <p:sp>
          <p:nvSpPr>
            <p:cNvPr id="35" name="Shape 393">
              <a:extLst>
                <a:ext uri="{FF2B5EF4-FFF2-40B4-BE49-F238E27FC236}">
                  <a16:creationId xmlns:a16="http://schemas.microsoft.com/office/drawing/2014/main" id="{79F21487-59AB-4F79-9EA4-A135917685CC}"/>
                </a:ext>
              </a:extLst>
            </p:cNvPr>
            <p:cNvSpPr/>
            <p:nvPr/>
          </p:nvSpPr>
          <p:spPr>
            <a:xfrm>
              <a:off x="6107250" y="1824850"/>
              <a:ext cx="84650" cy="84650"/>
            </a:xfrm>
            <a:custGeom>
              <a:avLst/>
              <a:gdLst/>
              <a:ahLst/>
              <a:cxnLst/>
              <a:rect l="0" t="0" r="0" b="0"/>
              <a:pathLst>
                <a:path w="3386" h="3386" fill="none" extrusionOk="0">
                  <a:moveTo>
                    <a:pt x="3362" y="1388"/>
                  </a:moveTo>
                  <a:lnTo>
                    <a:pt x="3362" y="1388"/>
                  </a:lnTo>
                  <a:lnTo>
                    <a:pt x="3386" y="1680"/>
                  </a:lnTo>
                  <a:lnTo>
                    <a:pt x="3386" y="1680"/>
                  </a:lnTo>
                  <a:lnTo>
                    <a:pt x="3386" y="1851"/>
                  </a:lnTo>
                  <a:lnTo>
                    <a:pt x="3362" y="2021"/>
                  </a:lnTo>
                  <a:lnTo>
                    <a:pt x="3313" y="2192"/>
                  </a:lnTo>
                  <a:lnTo>
                    <a:pt x="3264" y="2338"/>
                  </a:lnTo>
                  <a:lnTo>
                    <a:pt x="3191" y="2484"/>
                  </a:lnTo>
                  <a:lnTo>
                    <a:pt x="3118" y="2630"/>
                  </a:lnTo>
                  <a:lnTo>
                    <a:pt x="3021" y="2776"/>
                  </a:lnTo>
                  <a:lnTo>
                    <a:pt x="2899" y="2898"/>
                  </a:lnTo>
                  <a:lnTo>
                    <a:pt x="2777" y="2996"/>
                  </a:lnTo>
                  <a:lnTo>
                    <a:pt x="2655" y="3093"/>
                  </a:lnTo>
                  <a:lnTo>
                    <a:pt x="2509" y="3191"/>
                  </a:lnTo>
                  <a:lnTo>
                    <a:pt x="2363" y="3239"/>
                  </a:lnTo>
                  <a:lnTo>
                    <a:pt x="2217" y="3312"/>
                  </a:lnTo>
                  <a:lnTo>
                    <a:pt x="2046" y="3337"/>
                  </a:lnTo>
                  <a:lnTo>
                    <a:pt x="1876" y="3385"/>
                  </a:lnTo>
                  <a:lnTo>
                    <a:pt x="1706" y="3385"/>
                  </a:lnTo>
                  <a:lnTo>
                    <a:pt x="1706" y="3385"/>
                  </a:lnTo>
                  <a:lnTo>
                    <a:pt x="1535" y="3385"/>
                  </a:lnTo>
                  <a:lnTo>
                    <a:pt x="1365" y="3337"/>
                  </a:lnTo>
                  <a:lnTo>
                    <a:pt x="1194" y="3312"/>
                  </a:lnTo>
                  <a:lnTo>
                    <a:pt x="1048" y="3239"/>
                  </a:lnTo>
                  <a:lnTo>
                    <a:pt x="902" y="3191"/>
                  </a:lnTo>
                  <a:lnTo>
                    <a:pt x="756" y="3093"/>
                  </a:lnTo>
                  <a:lnTo>
                    <a:pt x="634" y="2996"/>
                  </a:lnTo>
                  <a:lnTo>
                    <a:pt x="512" y="2898"/>
                  </a:lnTo>
                  <a:lnTo>
                    <a:pt x="390" y="2776"/>
                  </a:lnTo>
                  <a:lnTo>
                    <a:pt x="293" y="2630"/>
                  </a:lnTo>
                  <a:lnTo>
                    <a:pt x="220" y="2484"/>
                  </a:lnTo>
                  <a:lnTo>
                    <a:pt x="147" y="2338"/>
                  </a:lnTo>
                  <a:lnTo>
                    <a:pt x="74" y="2192"/>
                  </a:lnTo>
                  <a:lnTo>
                    <a:pt x="49" y="2021"/>
                  </a:lnTo>
                  <a:lnTo>
                    <a:pt x="25" y="1851"/>
                  </a:lnTo>
                  <a:lnTo>
                    <a:pt x="1" y="1680"/>
                  </a:lnTo>
                  <a:lnTo>
                    <a:pt x="1" y="1680"/>
                  </a:lnTo>
                  <a:lnTo>
                    <a:pt x="25" y="1510"/>
                  </a:lnTo>
                  <a:lnTo>
                    <a:pt x="49" y="1340"/>
                  </a:lnTo>
                  <a:lnTo>
                    <a:pt x="74" y="1193"/>
                  </a:lnTo>
                  <a:lnTo>
                    <a:pt x="147" y="1023"/>
                  </a:lnTo>
                  <a:lnTo>
                    <a:pt x="220" y="877"/>
                  </a:lnTo>
                  <a:lnTo>
                    <a:pt x="293" y="731"/>
                  </a:lnTo>
                  <a:lnTo>
                    <a:pt x="390" y="609"/>
                  </a:lnTo>
                  <a:lnTo>
                    <a:pt x="512" y="487"/>
                  </a:lnTo>
                  <a:lnTo>
                    <a:pt x="634" y="390"/>
                  </a:lnTo>
                  <a:lnTo>
                    <a:pt x="756" y="292"/>
                  </a:lnTo>
                  <a:lnTo>
                    <a:pt x="902" y="195"/>
                  </a:lnTo>
                  <a:lnTo>
                    <a:pt x="1048" y="122"/>
                  </a:lnTo>
                  <a:lnTo>
                    <a:pt x="1194" y="73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998" y="24"/>
                  </a:lnTo>
                </a:path>
              </a:pathLst>
            </a:custGeom>
            <a:noFill/>
            <a:ln w="12175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highlight>
                  <a:srgbClr val="434343"/>
                </a:highlight>
              </a:endParaRPr>
            </a:p>
          </p:txBody>
        </p:sp>
        <p:sp>
          <p:nvSpPr>
            <p:cNvPr id="36" name="Shape 394">
              <a:extLst>
                <a:ext uri="{FF2B5EF4-FFF2-40B4-BE49-F238E27FC236}">
                  <a16:creationId xmlns:a16="http://schemas.microsoft.com/office/drawing/2014/main" id="{1848B58A-8B7C-4E4F-84F4-6229C723EEFF}"/>
                </a:ext>
              </a:extLst>
            </p:cNvPr>
            <p:cNvSpPr/>
            <p:nvPr/>
          </p:nvSpPr>
          <p:spPr>
            <a:xfrm>
              <a:off x="6058550" y="1776125"/>
              <a:ext cx="182075" cy="182075"/>
            </a:xfrm>
            <a:custGeom>
              <a:avLst/>
              <a:gdLst/>
              <a:ahLst/>
              <a:cxnLst/>
              <a:rect l="0" t="0" r="0" b="0"/>
              <a:pathLst>
                <a:path w="7283" h="7283" fill="none" extrusionOk="0">
                  <a:moveTo>
                    <a:pt x="5431" y="463"/>
                  </a:moveTo>
                  <a:lnTo>
                    <a:pt x="5431" y="463"/>
                  </a:lnTo>
                  <a:lnTo>
                    <a:pt x="5042" y="269"/>
                  </a:lnTo>
                  <a:lnTo>
                    <a:pt x="4823" y="195"/>
                  </a:lnTo>
                  <a:lnTo>
                    <a:pt x="4603" y="122"/>
                  </a:lnTo>
                  <a:lnTo>
                    <a:pt x="4360" y="74"/>
                  </a:lnTo>
                  <a:lnTo>
                    <a:pt x="4141" y="25"/>
                  </a:lnTo>
                  <a:lnTo>
                    <a:pt x="3897" y="1"/>
                  </a:lnTo>
                  <a:lnTo>
                    <a:pt x="3654" y="1"/>
                  </a:lnTo>
                  <a:lnTo>
                    <a:pt x="3654" y="1"/>
                  </a:lnTo>
                  <a:lnTo>
                    <a:pt x="3288" y="25"/>
                  </a:lnTo>
                  <a:lnTo>
                    <a:pt x="2923" y="74"/>
                  </a:lnTo>
                  <a:lnTo>
                    <a:pt x="2558" y="147"/>
                  </a:lnTo>
                  <a:lnTo>
                    <a:pt x="2241" y="293"/>
                  </a:lnTo>
                  <a:lnTo>
                    <a:pt x="1924" y="439"/>
                  </a:lnTo>
                  <a:lnTo>
                    <a:pt x="1608" y="609"/>
                  </a:lnTo>
                  <a:lnTo>
                    <a:pt x="1340" y="829"/>
                  </a:lnTo>
                  <a:lnTo>
                    <a:pt x="1072" y="1072"/>
                  </a:lnTo>
                  <a:lnTo>
                    <a:pt x="828" y="1316"/>
                  </a:lnTo>
                  <a:lnTo>
                    <a:pt x="633" y="1608"/>
                  </a:lnTo>
                  <a:lnTo>
                    <a:pt x="439" y="1900"/>
                  </a:lnTo>
                  <a:lnTo>
                    <a:pt x="293" y="2217"/>
                  </a:lnTo>
                  <a:lnTo>
                    <a:pt x="171" y="2558"/>
                  </a:lnTo>
                  <a:lnTo>
                    <a:pt x="73" y="2899"/>
                  </a:lnTo>
                  <a:lnTo>
                    <a:pt x="25" y="3264"/>
                  </a:lnTo>
                  <a:lnTo>
                    <a:pt x="0" y="3629"/>
                  </a:lnTo>
                  <a:lnTo>
                    <a:pt x="0" y="3629"/>
                  </a:lnTo>
                  <a:lnTo>
                    <a:pt x="25" y="4019"/>
                  </a:lnTo>
                  <a:lnTo>
                    <a:pt x="73" y="4360"/>
                  </a:lnTo>
                  <a:lnTo>
                    <a:pt x="171" y="4725"/>
                  </a:lnTo>
                  <a:lnTo>
                    <a:pt x="293" y="5066"/>
                  </a:lnTo>
                  <a:lnTo>
                    <a:pt x="439" y="5383"/>
                  </a:lnTo>
                  <a:lnTo>
                    <a:pt x="633" y="5675"/>
                  </a:lnTo>
                  <a:lnTo>
                    <a:pt x="828" y="5943"/>
                  </a:lnTo>
                  <a:lnTo>
                    <a:pt x="1072" y="6211"/>
                  </a:lnTo>
                  <a:lnTo>
                    <a:pt x="1340" y="6455"/>
                  </a:lnTo>
                  <a:lnTo>
                    <a:pt x="1608" y="6650"/>
                  </a:lnTo>
                  <a:lnTo>
                    <a:pt x="1924" y="6844"/>
                  </a:lnTo>
                  <a:lnTo>
                    <a:pt x="2241" y="6990"/>
                  </a:lnTo>
                  <a:lnTo>
                    <a:pt x="2558" y="7112"/>
                  </a:lnTo>
                  <a:lnTo>
                    <a:pt x="2923" y="7210"/>
                  </a:lnTo>
                  <a:lnTo>
                    <a:pt x="3288" y="7258"/>
                  </a:lnTo>
                  <a:lnTo>
                    <a:pt x="3654" y="7283"/>
                  </a:lnTo>
                  <a:lnTo>
                    <a:pt x="3654" y="7283"/>
                  </a:lnTo>
                  <a:lnTo>
                    <a:pt x="4019" y="7258"/>
                  </a:lnTo>
                  <a:lnTo>
                    <a:pt x="4384" y="7210"/>
                  </a:lnTo>
                  <a:lnTo>
                    <a:pt x="4725" y="7112"/>
                  </a:lnTo>
                  <a:lnTo>
                    <a:pt x="5066" y="6990"/>
                  </a:lnTo>
                  <a:lnTo>
                    <a:pt x="5383" y="6844"/>
                  </a:lnTo>
                  <a:lnTo>
                    <a:pt x="5675" y="6650"/>
                  </a:lnTo>
                  <a:lnTo>
                    <a:pt x="5967" y="6455"/>
                  </a:lnTo>
                  <a:lnTo>
                    <a:pt x="6235" y="6211"/>
                  </a:lnTo>
                  <a:lnTo>
                    <a:pt x="6454" y="5943"/>
                  </a:lnTo>
                  <a:lnTo>
                    <a:pt x="6674" y="5675"/>
                  </a:lnTo>
                  <a:lnTo>
                    <a:pt x="6844" y="5383"/>
                  </a:lnTo>
                  <a:lnTo>
                    <a:pt x="7014" y="5066"/>
                  </a:lnTo>
                  <a:lnTo>
                    <a:pt x="7136" y="4725"/>
                  </a:lnTo>
                  <a:lnTo>
                    <a:pt x="7209" y="4360"/>
                  </a:lnTo>
                  <a:lnTo>
                    <a:pt x="7282" y="4019"/>
                  </a:lnTo>
                  <a:lnTo>
                    <a:pt x="7282" y="3629"/>
                  </a:lnTo>
                  <a:lnTo>
                    <a:pt x="7282" y="3629"/>
                  </a:lnTo>
                  <a:lnTo>
                    <a:pt x="7282" y="3386"/>
                  </a:lnTo>
                  <a:lnTo>
                    <a:pt x="7258" y="3167"/>
                  </a:lnTo>
                  <a:lnTo>
                    <a:pt x="7234" y="2923"/>
                  </a:lnTo>
                  <a:lnTo>
                    <a:pt x="7161" y="2704"/>
                  </a:lnTo>
                  <a:lnTo>
                    <a:pt x="7112" y="2485"/>
                  </a:lnTo>
                  <a:lnTo>
                    <a:pt x="7014" y="2266"/>
                  </a:lnTo>
                  <a:lnTo>
                    <a:pt x="6820" y="1852"/>
                  </a:lnTo>
                </a:path>
              </a:pathLst>
            </a:custGeom>
            <a:noFill/>
            <a:ln w="12175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highlight>
                  <a:srgbClr val="434343"/>
                </a:highlight>
              </a:endParaRPr>
            </a:p>
          </p:txBody>
        </p:sp>
        <p:sp>
          <p:nvSpPr>
            <p:cNvPr id="37" name="Shape 395">
              <a:extLst>
                <a:ext uri="{FF2B5EF4-FFF2-40B4-BE49-F238E27FC236}">
                  <a16:creationId xmlns:a16="http://schemas.microsoft.com/office/drawing/2014/main" id="{320C0324-2CC9-461E-AA59-557BC3120275}"/>
                </a:ext>
              </a:extLst>
            </p:cNvPr>
            <p:cNvSpPr/>
            <p:nvPr/>
          </p:nvSpPr>
          <p:spPr>
            <a:xfrm>
              <a:off x="5971475" y="2001400"/>
              <a:ext cx="74925" cy="70675"/>
            </a:xfrm>
            <a:custGeom>
              <a:avLst/>
              <a:gdLst/>
              <a:ahLst/>
              <a:cxnLst/>
              <a:rect l="0" t="0" r="0" b="0"/>
              <a:pathLst>
                <a:path w="2997" h="2827" fill="none" extrusionOk="0">
                  <a:moveTo>
                    <a:pt x="1462" y="1"/>
                  </a:moveTo>
                  <a:lnTo>
                    <a:pt x="293" y="1170"/>
                  </a:lnTo>
                  <a:lnTo>
                    <a:pt x="293" y="1170"/>
                  </a:lnTo>
                  <a:lnTo>
                    <a:pt x="171" y="1316"/>
                  </a:lnTo>
                  <a:lnTo>
                    <a:pt x="74" y="1487"/>
                  </a:lnTo>
                  <a:lnTo>
                    <a:pt x="25" y="1657"/>
                  </a:lnTo>
                  <a:lnTo>
                    <a:pt x="1" y="1852"/>
                  </a:lnTo>
                  <a:lnTo>
                    <a:pt x="25" y="2047"/>
                  </a:lnTo>
                  <a:lnTo>
                    <a:pt x="74" y="2217"/>
                  </a:lnTo>
                  <a:lnTo>
                    <a:pt x="171" y="2388"/>
                  </a:lnTo>
                  <a:lnTo>
                    <a:pt x="293" y="2534"/>
                  </a:lnTo>
                  <a:lnTo>
                    <a:pt x="293" y="2534"/>
                  </a:lnTo>
                  <a:lnTo>
                    <a:pt x="439" y="2656"/>
                  </a:lnTo>
                  <a:lnTo>
                    <a:pt x="609" y="2753"/>
                  </a:lnTo>
                  <a:lnTo>
                    <a:pt x="804" y="2802"/>
                  </a:lnTo>
                  <a:lnTo>
                    <a:pt x="975" y="2826"/>
                  </a:lnTo>
                  <a:lnTo>
                    <a:pt x="975" y="2826"/>
                  </a:lnTo>
                  <a:lnTo>
                    <a:pt x="1170" y="2802"/>
                  </a:lnTo>
                  <a:lnTo>
                    <a:pt x="1340" y="2753"/>
                  </a:lnTo>
                  <a:lnTo>
                    <a:pt x="1511" y="2656"/>
                  </a:lnTo>
                  <a:lnTo>
                    <a:pt x="1681" y="2534"/>
                  </a:lnTo>
                  <a:lnTo>
                    <a:pt x="2850" y="1365"/>
                  </a:lnTo>
                  <a:lnTo>
                    <a:pt x="2850" y="1365"/>
                  </a:lnTo>
                  <a:lnTo>
                    <a:pt x="2996" y="1194"/>
                  </a:lnTo>
                </a:path>
              </a:pathLst>
            </a:custGeom>
            <a:noFill/>
            <a:ln w="12175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highlight>
                  <a:srgbClr val="434343"/>
                </a:highlight>
              </a:endParaRPr>
            </a:p>
          </p:txBody>
        </p:sp>
        <p:sp>
          <p:nvSpPr>
            <p:cNvPr id="38" name="Shape 396">
              <a:extLst>
                <a:ext uri="{FF2B5EF4-FFF2-40B4-BE49-F238E27FC236}">
                  <a16:creationId xmlns:a16="http://schemas.microsoft.com/office/drawing/2014/main" id="{9600C110-C86F-4907-A644-CD186FDCE8A5}"/>
                </a:ext>
              </a:extLst>
            </p:cNvPr>
            <p:cNvSpPr/>
            <p:nvPr/>
          </p:nvSpPr>
          <p:spPr>
            <a:xfrm>
              <a:off x="6253375" y="2001400"/>
              <a:ext cx="74325" cy="70675"/>
            </a:xfrm>
            <a:custGeom>
              <a:avLst/>
              <a:gdLst/>
              <a:ahLst/>
              <a:cxnLst/>
              <a:rect l="0" t="0" r="0" b="0"/>
              <a:pathLst>
                <a:path w="2973" h="2827" fill="none" extrusionOk="0">
                  <a:moveTo>
                    <a:pt x="1" y="1194"/>
                  </a:moveTo>
                  <a:lnTo>
                    <a:pt x="1" y="1194"/>
                  </a:lnTo>
                  <a:lnTo>
                    <a:pt x="123" y="1365"/>
                  </a:lnTo>
                  <a:lnTo>
                    <a:pt x="1316" y="2534"/>
                  </a:lnTo>
                  <a:lnTo>
                    <a:pt x="1316" y="2534"/>
                  </a:lnTo>
                  <a:lnTo>
                    <a:pt x="1462" y="2656"/>
                  </a:lnTo>
                  <a:lnTo>
                    <a:pt x="1633" y="2753"/>
                  </a:lnTo>
                  <a:lnTo>
                    <a:pt x="1827" y="2802"/>
                  </a:lnTo>
                  <a:lnTo>
                    <a:pt x="1998" y="2826"/>
                  </a:lnTo>
                  <a:lnTo>
                    <a:pt x="1998" y="2826"/>
                  </a:lnTo>
                  <a:lnTo>
                    <a:pt x="2193" y="2802"/>
                  </a:lnTo>
                  <a:lnTo>
                    <a:pt x="2363" y="2753"/>
                  </a:lnTo>
                  <a:lnTo>
                    <a:pt x="2534" y="2656"/>
                  </a:lnTo>
                  <a:lnTo>
                    <a:pt x="2704" y="2534"/>
                  </a:lnTo>
                  <a:lnTo>
                    <a:pt x="2704" y="2534"/>
                  </a:lnTo>
                  <a:lnTo>
                    <a:pt x="2826" y="2388"/>
                  </a:lnTo>
                  <a:lnTo>
                    <a:pt x="2923" y="2217"/>
                  </a:lnTo>
                  <a:lnTo>
                    <a:pt x="2972" y="2047"/>
                  </a:lnTo>
                  <a:lnTo>
                    <a:pt x="2972" y="1852"/>
                  </a:lnTo>
                  <a:lnTo>
                    <a:pt x="2972" y="1657"/>
                  </a:lnTo>
                  <a:lnTo>
                    <a:pt x="2923" y="1487"/>
                  </a:lnTo>
                  <a:lnTo>
                    <a:pt x="2826" y="1316"/>
                  </a:lnTo>
                  <a:lnTo>
                    <a:pt x="2704" y="1170"/>
                  </a:lnTo>
                  <a:lnTo>
                    <a:pt x="1535" y="1"/>
                  </a:lnTo>
                </a:path>
              </a:pathLst>
            </a:custGeom>
            <a:noFill/>
            <a:ln w="12175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highlight>
                  <a:srgbClr val="434343"/>
                </a:highlight>
              </a:endParaRPr>
            </a:p>
          </p:txBody>
        </p:sp>
        <p:sp>
          <p:nvSpPr>
            <p:cNvPr id="39" name="Shape 397">
              <a:extLst>
                <a:ext uri="{FF2B5EF4-FFF2-40B4-BE49-F238E27FC236}">
                  <a16:creationId xmlns:a16="http://schemas.microsoft.com/office/drawing/2014/main" id="{9B741576-DD90-4622-8085-B1676E177D4C}"/>
                </a:ext>
              </a:extLst>
            </p:cNvPr>
            <p:cNvSpPr/>
            <p:nvPr/>
          </p:nvSpPr>
          <p:spPr>
            <a:xfrm>
              <a:off x="6137700" y="1623900"/>
              <a:ext cx="250875" cy="255150"/>
            </a:xfrm>
            <a:custGeom>
              <a:avLst/>
              <a:gdLst/>
              <a:ahLst/>
              <a:cxnLst/>
              <a:rect l="0" t="0" r="0" b="0"/>
              <a:pathLst>
                <a:path w="10035" h="10206" fill="none" extrusionOk="0">
                  <a:moveTo>
                    <a:pt x="9718" y="2412"/>
                  </a:moveTo>
                  <a:lnTo>
                    <a:pt x="8671" y="2217"/>
                  </a:lnTo>
                  <a:lnTo>
                    <a:pt x="9694" y="1194"/>
                  </a:lnTo>
                  <a:lnTo>
                    <a:pt x="9694" y="1194"/>
                  </a:lnTo>
                  <a:lnTo>
                    <a:pt x="9767" y="1121"/>
                  </a:lnTo>
                  <a:lnTo>
                    <a:pt x="9815" y="1024"/>
                  </a:lnTo>
                  <a:lnTo>
                    <a:pt x="9840" y="951"/>
                  </a:lnTo>
                  <a:lnTo>
                    <a:pt x="9840" y="853"/>
                  </a:lnTo>
                  <a:lnTo>
                    <a:pt x="9840" y="756"/>
                  </a:lnTo>
                  <a:lnTo>
                    <a:pt x="9815" y="658"/>
                  </a:lnTo>
                  <a:lnTo>
                    <a:pt x="9767" y="585"/>
                  </a:lnTo>
                  <a:lnTo>
                    <a:pt x="9694" y="512"/>
                  </a:lnTo>
                  <a:lnTo>
                    <a:pt x="9694" y="512"/>
                  </a:lnTo>
                  <a:lnTo>
                    <a:pt x="9621" y="439"/>
                  </a:lnTo>
                  <a:lnTo>
                    <a:pt x="9548" y="391"/>
                  </a:lnTo>
                  <a:lnTo>
                    <a:pt x="9450" y="366"/>
                  </a:lnTo>
                  <a:lnTo>
                    <a:pt x="9353" y="366"/>
                  </a:lnTo>
                  <a:lnTo>
                    <a:pt x="9255" y="366"/>
                  </a:lnTo>
                  <a:lnTo>
                    <a:pt x="9182" y="391"/>
                  </a:lnTo>
                  <a:lnTo>
                    <a:pt x="9085" y="439"/>
                  </a:lnTo>
                  <a:lnTo>
                    <a:pt x="9012" y="512"/>
                  </a:lnTo>
                  <a:lnTo>
                    <a:pt x="7867" y="1657"/>
                  </a:lnTo>
                  <a:lnTo>
                    <a:pt x="7867" y="1657"/>
                  </a:lnTo>
                  <a:lnTo>
                    <a:pt x="7818" y="1487"/>
                  </a:lnTo>
                  <a:lnTo>
                    <a:pt x="7599" y="317"/>
                  </a:lnTo>
                  <a:lnTo>
                    <a:pt x="7599" y="317"/>
                  </a:lnTo>
                  <a:lnTo>
                    <a:pt x="7575" y="196"/>
                  </a:lnTo>
                  <a:lnTo>
                    <a:pt x="7526" y="98"/>
                  </a:lnTo>
                  <a:lnTo>
                    <a:pt x="7477" y="50"/>
                  </a:lnTo>
                  <a:lnTo>
                    <a:pt x="7404" y="1"/>
                  </a:lnTo>
                  <a:lnTo>
                    <a:pt x="7331" y="1"/>
                  </a:lnTo>
                  <a:lnTo>
                    <a:pt x="7234" y="25"/>
                  </a:lnTo>
                  <a:lnTo>
                    <a:pt x="7161" y="74"/>
                  </a:lnTo>
                  <a:lnTo>
                    <a:pt x="7063" y="147"/>
                  </a:lnTo>
                  <a:lnTo>
                    <a:pt x="5432" y="1754"/>
                  </a:lnTo>
                  <a:lnTo>
                    <a:pt x="5432" y="1754"/>
                  </a:lnTo>
                  <a:lnTo>
                    <a:pt x="5358" y="1852"/>
                  </a:lnTo>
                  <a:lnTo>
                    <a:pt x="5285" y="1974"/>
                  </a:lnTo>
                  <a:lnTo>
                    <a:pt x="5212" y="2120"/>
                  </a:lnTo>
                  <a:lnTo>
                    <a:pt x="5164" y="2242"/>
                  </a:lnTo>
                  <a:lnTo>
                    <a:pt x="5139" y="2388"/>
                  </a:lnTo>
                  <a:lnTo>
                    <a:pt x="5115" y="2534"/>
                  </a:lnTo>
                  <a:lnTo>
                    <a:pt x="5115" y="2680"/>
                  </a:lnTo>
                  <a:lnTo>
                    <a:pt x="5115" y="2802"/>
                  </a:lnTo>
                  <a:lnTo>
                    <a:pt x="5334" y="3971"/>
                  </a:lnTo>
                  <a:lnTo>
                    <a:pt x="5334" y="3971"/>
                  </a:lnTo>
                  <a:lnTo>
                    <a:pt x="5383" y="4141"/>
                  </a:lnTo>
                  <a:lnTo>
                    <a:pt x="147" y="9378"/>
                  </a:lnTo>
                  <a:lnTo>
                    <a:pt x="147" y="9378"/>
                  </a:lnTo>
                  <a:lnTo>
                    <a:pt x="73" y="9451"/>
                  </a:lnTo>
                  <a:lnTo>
                    <a:pt x="25" y="9548"/>
                  </a:lnTo>
                  <a:lnTo>
                    <a:pt x="0" y="9645"/>
                  </a:lnTo>
                  <a:lnTo>
                    <a:pt x="0" y="9718"/>
                  </a:lnTo>
                  <a:lnTo>
                    <a:pt x="0" y="9816"/>
                  </a:lnTo>
                  <a:lnTo>
                    <a:pt x="25" y="9913"/>
                  </a:lnTo>
                  <a:lnTo>
                    <a:pt x="73" y="9986"/>
                  </a:lnTo>
                  <a:lnTo>
                    <a:pt x="147" y="10059"/>
                  </a:lnTo>
                  <a:lnTo>
                    <a:pt x="147" y="10059"/>
                  </a:lnTo>
                  <a:lnTo>
                    <a:pt x="220" y="10133"/>
                  </a:lnTo>
                  <a:lnTo>
                    <a:pt x="293" y="10181"/>
                  </a:lnTo>
                  <a:lnTo>
                    <a:pt x="390" y="10206"/>
                  </a:lnTo>
                  <a:lnTo>
                    <a:pt x="488" y="10206"/>
                  </a:lnTo>
                  <a:lnTo>
                    <a:pt x="488" y="10206"/>
                  </a:lnTo>
                  <a:lnTo>
                    <a:pt x="585" y="10206"/>
                  </a:lnTo>
                  <a:lnTo>
                    <a:pt x="658" y="10181"/>
                  </a:lnTo>
                  <a:lnTo>
                    <a:pt x="755" y="10133"/>
                  </a:lnTo>
                  <a:lnTo>
                    <a:pt x="828" y="10059"/>
                  </a:lnTo>
                  <a:lnTo>
                    <a:pt x="6187" y="4726"/>
                  </a:lnTo>
                  <a:lnTo>
                    <a:pt x="7234" y="4896"/>
                  </a:lnTo>
                  <a:lnTo>
                    <a:pt x="7234" y="4896"/>
                  </a:lnTo>
                  <a:lnTo>
                    <a:pt x="7356" y="4921"/>
                  </a:lnTo>
                  <a:lnTo>
                    <a:pt x="7502" y="4921"/>
                  </a:lnTo>
                  <a:lnTo>
                    <a:pt x="7624" y="4896"/>
                  </a:lnTo>
                  <a:lnTo>
                    <a:pt x="7770" y="4848"/>
                  </a:lnTo>
                  <a:lnTo>
                    <a:pt x="7916" y="4799"/>
                  </a:lnTo>
                  <a:lnTo>
                    <a:pt x="8038" y="4750"/>
                  </a:lnTo>
                  <a:lnTo>
                    <a:pt x="8159" y="4677"/>
                  </a:lnTo>
                  <a:lnTo>
                    <a:pt x="8257" y="4580"/>
                  </a:lnTo>
                  <a:lnTo>
                    <a:pt x="9889" y="2948"/>
                  </a:lnTo>
                  <a:lnTo>
                    <a:pt x="9889" y="2948"/>
                  </a:lnTo>
                  <a:lnTo>
                    <a:pt x="9962" y="2875"/>
                  </a:lnTo>
                  <a:lnTo>
                    <a:pt x="10010" y="2777"/>
                  </a:lnTo>
                  <a:lnTo>
                    <a:pt x="10035" y="2704"/>
                  </a:lnTo>
                  <a:lnTo>
                    <a:pt x="10010" y="2607"/>
                  </a:lnTo>
                  <a:lnTo>
                    <a:pt x="9986" y="2558"/>
                  </a:lnTo>
                  <a:lnTo>
                    <a:pt x="9913" y="2485"/>
                  </a:lnTo>
                  <a:lnTo>
                    <a:pt x="9815" y="2436"/>
                  </a:lnTo>
                  <a:lnTo>
                    <a:pt x="9718" y="2412"/>
                  </a:lnTo>
                  <a:lnTo>
                    <a:pt x="9718" y="2412"/>
                  </a:lnTo>
                  <a:close/>
                </a:path>
              </a:pathLst>
            </a:custGeom>
            <a:noFill/>
            <a:ln w="12175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highlight>
                  <a:srgbClr val="434343"/>
                </a:highlight>
              </a:endParaRPr>
            </a:p>
          </p:txBody>
        </p:sp>
      </p:grp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A3B3EC1-AA12-4523-ACC7-E2BC0FED2880}"/>
              </a:ext>
            </a:extLst>
          </p:cNvPr>
          <p:cNvCxnSpPr>
            <a:cxnSpLocks/>
          </p:cNvCxnSpPr>
          <p:nvPr/>
        </p:nvCxnSpPr>
        <p:spPr>
          <a:xfrm>
            <a:off x="2968391" y="2448918"/>
            <a:ext cx="5845160" cy="0"/>
          </a:xfrm>
          <a:prstGeom prst="line">
            <a:avLst/>
          </a:prstGeom>
          <a:ln w="19050" cap="flat" cmpd="sng" algn="ctr">
            <a:solidFill>
              <a:srgbClr val="66666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69" name="Shape 688">
            <a:extLst>
              <a:ext uri="{FF2B5EF4-FFF2-40B4-BE49-F238E27FC236}">
                <a16:creationId xmlns:a16="http://schemas.microsoft.com/office/drawing/2014/main" id="{5F41A859-0F75-41B6-ACF8-11B4E8867553}"/>
              </a:ext>
            </a:extLst>
          </p:cNvPr>
          <p:cNvGrpSpPr/>
          <p:nvPr/>
        </p:nvGrpSpPr>
        <p:grpSpPr>
          <a:xfrm>
            <a:off x="6927651" y="717511"/>
            <a:ext cx="360301" cy="295814"/>
            <a:chOff x="2599525" y="3688600"/>
            <a:chExt cx="428675" cy="351950"/>
          </a:xfrm>
        </p:grpSpPr>
        <p:sp>
          <p:nvSpPr>
            <p:cNvPr id="70" name="Shape 689">
              <a:extLst>
                <a:ext uri="{FF2B5EF4-FFF2-40B4-BE49-F238E27FC236}">
                  <a16:creationId xmlns:a16="http://schemas.microsoft.com/office/drawing/2014/main" id="{18F3854B-11C5-4045-A897-0CB936754DCF}"/>
                </a:ext>
              </a:extLst>
            </p:cNvPr>
            <p:cNvSpPr/>
            <p:nvPr/>
          </p:nvSpPr>
          <p:spPr>
            <a:xfrm>
              <a:off x="2599525" y="3688600"/>
              <a:ext cx="428675" cy="168675"/>
            </a:xfrm>
            <a:custGeom>
              <a:avLst/>
              <a:gdLst/>
              <a:ahLst/>
              <a:cxnLst/>
              <a:rect l="0" t="0" r="0" b="0"/>
              <a:pathLst>
                <a:path w="17147" h="6747" fill="none" extrusionOk="0">
                  <a:moveTo>
                    <a:pt x="16660" y="1876"/>
                  </a:moveTo>
                  <a:lnTo>
                    <a:pt x="11594" y="1876"/>
                  </a:lnTo>
                  <a:lnTo>
                    <a:pt x="11594" y="1462"/>
                  </a:lnTo>
                  <a:lnTo>
                    <a:pt x="11594" y="1462"/>
                  </a:lnTo>
                  <a:lnTo>
                    <a:pt x="11594" y="1316"/>
                  </a:lnTo>
                  <a:lnTo>
                    <a:pt x="11569" y="1170"/>
                  </a:lnTo>
                  <a:lnTo>
                    <a:pt x="11472" y="902"/>
                  </a:lnTo>
                  <a:lnTo>
                    <a:pt x="11350" y="658"/>
                  </a:lnTo>
                  <a:lnTo>
                    <a:pt x="11155" y="439"/>
                  </a:lnTo>
                  <a:lnTo>
                    <a:pt x="10961" y="268"/>
                  </a:lnTo>
                  <a:lnTo>
                    <a:pt x="10693" y="122"/>
                  </a:lnTo>
                  <a:lnTo>
                    <a:pt x="10425" y="49"/>
                  </a:lnTo>
                  <a:lnTo>
                    <a:pt x="10279" y="25"/>
                  </a:lnTo>
                  <a:lnTo>
                    <a:pt x="10133" y="1"/>
                  </a:lnTo>
                  <a:lnTo>
                    <a:pt x="7015" y="1"/>
                  </a:lnTo>
                  <a:lnTo>
                    <a:pt x="7015" y="1"/>
                  </a:lnTo>
                  <a:lnTo>
                    <a:pt x="6869" y="25"/>
                  </a:lnTo>
                  <a:lnTo>
                    <a:pt x="6723" y="49"/>
                  </a:lnTo>
                  <a:lnTo>
                    <a:pt x="6455" y="122"/>
                  </a:lnTo>
                  <a:lnTo>
                    <a:pt x="6187" y="268"/>
                  </a:lnTo>
                  <a:lnTo>
                    <a:pt x="5992" y="439"/>
                  </a:lnTo>
                  <a:lnTo>
                    <a:pt x="5797" y="658"/>
                  </a:lnTo>
                  <a:lnTo>
                    <a:pt x="5676" y="902"/>
                  </a:lnTo>
                  <a:lnTo>
                    <a:pt x="5578" y="1170"/>
                  </a:lnTo>
                  <a:lnTo>
                    <a:pt x="5554" y="1316"/>
                  </a:lnTo>
                  <a:lnTo>
                    <a:pt x="5554" y="1462"/>
                  </a:lnTo>
                  <a:lnTo>
                    <a:pt x="5554" y="1876"/>
                  </a:lnTo>
                  <a:lnTo>
                    <a:pt x="488" y="1876"/>
                  </a:lnTo>
                  <a:lnTo>
                    <a:pt x="488" y="1876"/>
                  </a:lnTo>
                  <a:lnTo>
                    <a:pt x="391" y="1876"/>
                  </a:lnTo>
                  <a:lnTo>
                    <a:pt x="293" y="1900"/>
                  </a:lnTo>
                  <a:lnTo>
                    <a:pt x="220" y="1949"/>
                  </a:lnTo>
                  <a:lnTo>
                    <a:pt x="147" y="2022"/>
                  </a:lnTo>
                  <a:lnTo>
                    <a:pt x="74" y="2071"/>
                  </a:lnTo>
                  <a:lnTo>
                    <a:pt x="50" y="2168"/>
                  </a:lnTo>
                  <a:lnTo>
                    <a:pt x="1" y="2266"/>
                  </a:lnTo>
                  <a:lnTo>
                    <a:pt x="1" y="2363"/>
                  </a:lnTo>
                  <a:lnTo>
                    <a:pt x="1" y="5773"/>
                  </a:lnTo>
                  <a:lnTo>
                    <a:pt x="1" y="5773"/>
                  </a:lnTo>
                  <a:lnTo>
                    <a:pt x="25" y="5967"/>
                  </a:lnTo>
                  <a:lnTo>
                    <a:pt x="74" y="6138"/>
                  </a:lnTo>
                  <a:lnTo>
                    <a:pt x="171" y="6308"/>
                  </a:lnTo>
                  <a:lnTo>
                    <a:pt x="293" y="6455"/>
                  </a:lnTo>
                  <a:lnTo>
                    <a:pt x="439" y="6576"/>
                  </a:lnTo>
                  <a:lnTo>
                    <a:pt x="585" y="6674"/>
                  </a:lnTo>
                  <a:lnTo>
                    <a:pt x="780" y="6722"/>
                  </a:lnTo>
                  <a:lnTo>
                    <a:pt x="975" y="6747"/>
                  </a:lnTo>
                  <a:lnTo>
                    <a:pt x="7721" y="6747"/>
                  </a:lnTo>
                  <a:lnTo>
                    <a:pt x="7721" y="6138"/>
                  </a:lnTo>
                  <a:lnTo>
                    <a:pt x="7721" y="6138"/>
                  </a:lnTo>
                  <a:lnTo>
                    <a:pt x="7746" y="6041"/>
                  </a:lnTo>
                  <a:lnTo>
                    <a:pt x="7770" y="5967"/>
                  </a:lnTo>
                  <a:lnTo>
                    <a:pt x="7819" y="5870"/>
                  </a:lnTo>
                  <a:lnTo>
                    <a:pt x="7868" y="5797"/>
                  </a:lnTo>
                  <a:lnTo>
                    <a:pt x="7941" y="5748"/>
                  </a:lnTo>
                  <a:lnTo>
                    <a:pt x="8038" y="5700"/>
                  </a:lnTo>
                  <a:lnTo>
                    <a:pt x="8111" y="5675"/>
                  </a:lnTo>
                  <a:lnTo>
                    <a:pt x="8209" y="5651"/>
                  </a:lnTo>
                  <a:lnTo>
                    <a:pt x="8939" y="5651"/>
                  </a:lnTo>
                  <a:lnTo>
                    <a:pt x="8939" y="5651"/>
                  </a:lnTo>
                  <a:lnTo>
                    <a:pt x="9037" y="5675"/>
                  </a:lnTo>
                  <a:lnTo>
                    <a:pt x="9110" y="5700"/>
                  </a:lnTo>
                  <a:lnTo>
                    <a:pt x="9207" y="5748"/>
                  </a:lnTo>
                  <a:lnTo>
                    <a:pt x="9280" y="5797"/>
                  </a:lnTo>
                  <a:lnTo>
                    <a:pt x="9329" y="5870"/>
                  </a:lnTo>
                  <a:lnTo>
                    <a:pt x="9378" y="5967"/>
                  </a:lnTo>
                  <a:lnTo>
                    <a:pt x="9402" y="6041"/>
                  </a:lnTo>
                  <a:lnTo>
                    <a:pt x="9426" y="6138"/>
                  </a:lnTo>
                  <a:lnTo>
                    <a:pt x="9426" y="6747"/>
                  </a:lnTo>
                  <a:lnTo>
                    <a:pt x="16173" y="6747"/>
                  </a:lnTo>
                  <a:lnTo>
                    <a:pt x="16173" y="6747"/>
                  </a:lnTo>
                  <a:lnTo>
                    <a:pt x="16367" y="6722"/>
                  </a:lnTo>
                  <a:lnTo>
                    <a:pt x="16562" y="6674"/>
                  </a:lnTo>
                  <a:lnTo>
                    <a:pt x="16708" y="6576"/>
                  </a:lnTo>
                  <a:lnTo>
                    <a:pt x="16855" y="6455"/>
                  </a:lnTo>
                  <a:lnTo>
                    <a:pt x="16976" y="6308"/>
                  </a:lnTo>
                  <a:lnTo>
                    <a:pt x="17074" y="6138"/>
                  </a:lnTo>
                  <a:lnTo>
                    <a:pt x="17122" y="5967"/>
                  </a:lnTo>
                  <a:lnTo>
                    <a:pt x="17147" y="5773"/>
                  </a:lnTo>
                  <a:lnTo>
                    <a:pt x="17147" y="2363"/>
                  </a:lnTo>
                  <a:lnTo>
                    <a:pt x="17147" y="2363"/>
                  </a:lnTo>
                  <a:lnTo>
                    <a:pt x="17147" y="2266"/>
                  </a:lnTo>
                  <a:lnTo>
                    <a:pt x="17098" y="2168"/>
                  </a:lnTo>
                  <a:lnTo>
                    <a:pt x="17074" y="2071"/>
                  </a:lnTo>
                  <a:lnTo>
                    <a:pt x="17001" y="2022"/>
                  </a:lnTo>
                  <a:lnTo>
                    <a:pt x="16928" y="1949"/>
                  </a:lnTo>
                  <a:lnTo>
                    <a:pt x="16855" y="1900"/>
                  </a:lnTo>
                  <a:lnTo>
                    <a:pt x="16757" y="1876"/>
                  </a:lnTo>
                  <a:lnTo>
                    <a:pt x="16660" y="1876"/>
                  </a:lnTo>
                  <a:lnTo>
                    <a:pt x="16660" y="1876"/>
                  </a:lnTo>
                  <a:close/>
                  <a:moveTo>
                    <a:pt x="10620" y="1876"/>
                  </a:moveTo>
                  <a:lnTo>
                    <a:pt x="6528" y="1876"/>
                  </a:lnTo>
                  <a:lnTo>
                    <a:pt x="6528" y="1462"/>
                  </a:lnTo>
                  <a:lnTo>
                    <a:pt x="6528" y="1462"/>
                  </a:lnTo>
                  <a:lnTo>
                    <a:pt x="6528" y="1364"/>
                  </a:lnTo>
                  <a:lnTo>
                    <a:pt x="6577" y="1291"/>
                  </a:lnTo>
                  <a:lnTo>
                    <a:pt x="6601" y="1194"/>
                  </a:lnTo>
                  <a:lnTo>
                    <a:pt x="6674" y="1121"/>
                  </a:lnTo>
                  <a:lnTo>
                    <a:pt x="6747" y="1072"/>
                  </a:lnTo>
                  <a:lnTo>
                    <a:pt x="6820" y="1023"/>
                  </a:lnTo>
                  <a:lnTo>
                    <a:pt x="6918" y="999"/>
                  </a:lnTo>
                  <a:lnTo>
                    <a:pt x="7015" y="975"/>
                  </a:lnTo>
                  <a:lnTo>
                    <a:pt x="10133" y="975"/>
                  </a:lnTo>
                  <a:lnTo>
                    <a:pt x="10133" y="975"/>
                  </a:lnTo>
                  <a:lnTo>
                    <a:pt x="10230" y="999"/>
                  </a:lnTo>
                  <a:lnTo>
                    <a:pt x="10327" y="1023"/>
                  </a:lnTo>
                  <a:lnTo>
                    <a:pt x="10400" y="1072"/>
                  </a:lnTo>
                  <a:lnTo>
                    <a:pt x="10474" y="1121"/>
                  </a:lnTo>
                  <a:lnTo>
                    <a:pt x="10547" y="1194"/>
                  </a:lnTo>
                  <a:lnTo>
                    <a:pt x="10571" y="1291"/>
                  </a:lnTo>
                  <a:lnTo>
                    <a:pt x="10620" y="1364"/>
                  </a:lnTo>
                  <a:lnTo>
                    <a:pt x="10620" y="1462"/>
                  </a:lnTo>
                  <a:lnTo>
                    <a:pt x="10620" y="1876"/>
                  </a:lnTo>
                  <a:close/>
                </a:path>
              </a:pathLst>
            </a:custGeom>
            <a:noFill/>
            <a:ln w="12175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1" name="Shape 690">
              <a:extLst>
                <a:ext uri="{FF2B5EF4-FFF2-40B4-BE49-F238E27FC236}">
                  <a16:creationId xmlns:a16="http://schemas.microsoft.com/office/drawing/2014/main" id="{686026C3-0E0D-4123-8F5A-B77CE2E82E84}"/>
                </a:ext>
              </a:extLst>
            </p:cNvPr>
            <p:cNvSpPr/>
            <p:nvPr/>
          </p:nvSpPr>
          <p:spPr>
            <a:xfrm>
              <a:off x="2792550" y="3862125"/>
              <a:ext cx="42650" cy="23775"/>
            </a:xfrm>
            <a:custGeom>
              <a:avLst/>
              <a:gdLst/>
              <a:ahLst/>
              <a:cxnLst/>
              <a:rect l="0" t="0" r="0" b="0"/>
              <a:pathLst>
                <a:path w="1706" h="951" fill="none" extrusionOk="0">
                  <a:moveTo>
                    <a:pt x="1705" y="1"/>
                  </a:moveTo>
                  <a:lnTo>
                    <a:pt x="1705" y="463"/>
                  </a:lnTo>
                  <a:lnTo>
                    <a:pt x="1705" y="463"/>
                  </a:lnTo>
                  <a:lnTo>
                    <a:pt x="1681" y="561"/>
                  </a:lnTo>
                  <a:lnTo>
                    <a:pt x="1657" y="658"/>
                  </a:lnTo>
                  <a:lnTo>
                    <a:pt x="1608" y="756"/>
                  </a:lnTo>
                  <a:lnTo>
                    <a:pt x="1559" y="804"/>
                  </a:lnTo>
                  <a:lnTo>
                    <a:pt x="1486" y="877"/>
                  </a:lnTo>
                  <a:lnTo>
                    <a:pt x="1389" y="926"/>
                  </a:lnTo>
                  <a:lnTo>
                    <a:pt x="1316" y="951"/>
                  </a:lnTo>
                  <a:lnTo>
                    <a:pt x="1218" y="951"/>
                  </a:lnTo>
                  <a:lnTo>
                    <a:pt x="488" y="951"/>
                  </a:lnTo>
                  <a:lnTo>
                    <a:pt x="488" y="951"/>
                  </a:lnTo>
                  <a:lnTo>
                    <a:pt x="390" y="951"/>
                  </a:lnTo>
                  <a:lnTo>
                    <a:pt x="317" y="926"/>
                  </a:lnTo>
                  <a:lnTo>
                    <a:pt x="220" y="877"/>
                  </a:lnTo>
                  <a:lnTo>
                    <a:pt x="147" y="804"/>
                  </a:lnTo>
                  <a:lnTo>
                    <a:pt x="98" y="756"/>
                  </a:lnTo>
                  <a:lnTo>
                    <a:pt x="49" y="658"/>
                  </a:lnTo>
                  <a:lnTo>
                    <a:pt x="25" y="561"/>
                  </a:lnTo>
                  <a:lnTo>
                    <a:pt x="0" y="463"/>
                  </a:ln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2" name="Shape 691">
              <a:extLst>
                <a:ext uri="{FF2B5EF4-FFF2-40B4-BE49-F238E27FC236}">
                  <a16:creationId xmlns:a16="http://schemas.microsoft.com/office/drawing/2014/main" id="{0643FAEE-AEC8-4AD3-BC1B-7D2FA3C5565C}"/>
                </a:ext>
              </a:extLst>
            </p:cNvPr>
            <p:cNvSpPr/>
            <p:nvPr/>
          </p:nvSpPr>
          <p:spPr>
            <a:xfrm>
              <a:off x="2599525" y="3852375"/>
              <a:ext cx="428675" cy="188175"/>
            </a:xfrm>
            <a:custGeom>
              <a:avLst/>
              <a:gdLst/>
              <a:ahLst/>
              <a:cxnLst/>
              <a:rect l="0" t="0" r="0" b="0"/>
              <a:pathLst>
                <a:path w="17147" h="7527" fill="none" extrusionOk="0">
                  <a:moveTo>
                    <a:pt x="1" y="1"/>
                  </a:moveTo>
                  <a:lnTo>
                    <a:pt x="1" y="7040"/>
                  </a:lnTo>
                  <a:lnTo>
                    <a:pt x="1" y="7040"/>
                  </a:lnTo>
                  <a:lnTo>
                    <a:pt x="1" y="7137"/>
                  </a:lnTo>
                  <a:lnTo>
                    <a:pt x="50" y="7210"/>
                  </a:lnTo>
                  <a:lnTo>
                    <a:pt x="74" y="7307"/>
                  </a:lnTo>
                  <a:lnTo>
                    <a:pt x="147" y="7381"/>
                  </a:lnTo>
                  <a:lnTo>
                    <a:pt x="220" y="7429"/>
                  </a:lnTo>
                  <a:lnTo>
                    <a:pt x="293" y="7478"/>
                  </a:lnTo>
                  <a:lnTo>
                    <a:pt x="391" y="7502"/>
                  </a:lnTo>
                  <a:lnTo>
                    <a:pt x="488" y="7527"/>
                  </a:lnTo>
                  <a:lnTo>
                    <a:pt x="16660" y="7527"/>
                  </a:lnTo>
                  <a:lnTo>
                    <a:pt x="16660" y="7527"/>
                  </a:lnTo>
                  <a:lnTo>
                    <a:pt x="16757" y="7502"/>
                  </a:lnTo>
                  <a:lnTo>
                    <a:pt x="16855" y="7478"/>
                  </a:lnTo>
                  <a:lnTo>
                    <a:pt x="16928" y="7429"/>
                  </a:lnTo>
                  <a:lnTo>
                    <a:pt x="17001" y="7381"/>
                  </a:lnTo>
                  <a:lnTo>
                    <a:pt x="17074" y="7307"/>
                  </a:lnTo>
                  <a:lnTo>
                    <a:pt x="17098" y="7210"/>
                  </a:lnTo>
                  <a:lnTo>
                    <a:pt x="17147" y="7137"/>
                  </a:lnTo>
                  <a:lnTo>
                    <a:pt x="17147" y="7040"/>
                  </a:lnTo>
                  <a:lnTo>
                    <a:pt x="17147" y="1"/>
                  </a:lnTo>
                </a:path>
              </a:pathLst>
            </a:custGeom>
            <a:noFill/>
            <a:ln w="12175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73" name="Shape 654">
            <a:extLst>
              <a:ext uri="{FF2B5EF4-FFF2-40B4-BE49-F238E27FC236}">
                <a16:creationId xmlns:a16="http://schemas.microsoft.com/office/drawing/2014/main" id="{58D10CC8-4844-45B7-963F-1971E981D85F}"/>
              </a:ext>
            </a:extLst>
          </p:cNvPr>
          <p:cNvGrpSpPr/>
          <p:nvPr/>
        </p:nvGrpSpPr>
        <p:grpSpPr>
          <a:xfrm>
            <a:off x="3139853" y="3117126"/>
            <a:ext cx="360000" cy="360000"/>
            <a:chOff x="2583100" y="2973775"/>
            <a:chExt cx="461550" cy="437200"/>
          </a:xfrm>
          <a:solidFill>
            <a:schemeClr val="tx1"/>
          </a:solidFill>
        </p:grpSpPr>
        <p:sp>
          <p:nvSpPr>
            <p:cNvPr id="74" name="Shape 655">
              <a:extLst>
                <a:ext uri="{FF2B5EF4-FFF2-40B4-BE49-F238E27FC236}">
                  <a16:creationId xmlns:a16="http://schemas.microsoft.com/office/drawing/2014/main" id="{CCB20DFC-19BA-4446-9E9B-8E74B52DC03C}"/>
                </a:ext>
              </a:extLst>
            </p:cNvPr>
            <p:cNvSpPr/>
            <p:nvPr/>
          </p:nvSpPr>
          <p:spPr>
            <a:xfrm>
              <a:off x="2701225" y="3315975"/>
              <a:ext cx="225300" cy="95000"/>
            </a:xfrm>
            <a:custGeom>
              <a:avLst/>
              <a:gdLst/>
              <a:ahLst/>
              <a:cxnLst/>
              <a:rect l="0" t="0" r="0" b="0"/>
              <a:pathLst>
                <a:path w="9012" h="3800" fill="none" extrusionOk="0">
                  <a:moveTo>
                    <a:pt x="2947" y="0"/>
                  </a:moveTo>
                  <a:lnTo>
                    <a:pt x="2947" y="2947"/>
                  </a:lnTo>
                  <a:lnTo>
                    <a:pt x="853" y="2947"/>
                  </a:lnTo>
                  <a:lnTo>
                    <a:pt x="853" y="2947"/>
                  </a:lnTo>
                  <a:lnTo>
                    <a:pt x="682" y="2947"/>
                  </a:lnTo>
                  <a:lnTo>
                    <a:pt x="512" y="2996"/>
                  </a:lnTo>
                  <a:lnTo>
                    <a:pt x="365" y="3093"/>
                  </a:lnTo>
                  <a:lnTo>
                    <a:pt x="244" y="3191"/>
                  </a:lnTo>
                  <a:lnTo>
                    <a:pt x="146" y="3313"/>
                  </a:lnTo>
                  <a:lnTo>
                    <a:pt x="49" y="3459"/>
                  </a:lnTo>
                  <a:lnTo>
                    <a:pt x="0" y="3629"/>
                  </a:lnTo>
                  <a:lnTo>
                    <a:pt x="0" y="3800"/>
                  </a:lnTo>
                  <a:lnTo>
                    <a:pt x="9011" y="3800"/>
                  </a:lnTo>
                  <a:lnTo>
                    <a:pt x="9011" y="3800"/>
                  </a:lnTo>
                  <a:lnTo>
                    <a:pt x="9011" y="3629"/>
                  </a:lnTo>
                  <a:lnTo>
                    <a:pt x="8963" y="3459"/>
                  </a:lnTo>
                  <a:lnTo>
                    <a:pt x="8865" y="3313"/>
                  </a:lnTo>
                  <a:lnTo>
                    <a:pt x="8768" y="3191"/>
                  </a:lnTo>
                  <a:lnTo>
                    <a:pt x="8646" y="3093"/>
                  </a:lnTo>
                  <a:lnTo>
                    <a:pt x="8500" y="2996"/>
                  </a:lnTo>
                  <a:lnTo>
                    <a:pt x="8330" y="2947"/>
                  </a:lnTo>
                  <a:lnTo>
                    <a:pt x="8159" y="2947"/>
                  </a:lnTo>
                  <a:lnTo>
                    <a:pt x="6065" y="2947"/>
                  </a:lnTo>
                  <a:lnTo>
                    <a:pt x="6065" y="0"/>
                  </a:lnTo>
                </a:path>
              </a:pathLst>
            </a:custGeom>
            <a:grpFill/>
            <a:ln w="12175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5" name="Shape 656">
              <a:extLst>
                <a:ext uri="{FF2B5EF4-FFF2-40B4-BE49-F238E27FC236}">
                  <a16:creationId xmlns:a16="http://schemas.microsoft.com/office/drawing/2014/main" id="{243BF4D1-4EF6-4659-861A-F4C595F8C539}"/>
                </a:ext>
              </a:extLst>
            </p:cNvPr>
            <p:cNvSpPr/>
            <p:nvPr/>
          </p:nvSpPr>
          <p:spPr>
            <a:xfrm>
              <a:off x="2583100" y="2973775"/>
              <a:ext cx="461550" cy="336125"/>
            </a:xfrm>
            <a:custGeom>
              <a:avLst/>
              <a:gdLst/>
              <a:ahLst/>
              <a:cxnLst/>
              <a:rect l="0" t="0" r="0" b="0"/>
              <a:pathLst>
                <a:path w="18462" h="13445" fill="none" extrusionOk="0">
                  <a:moveTo>
                    <a:pt x="17974" y="1"/>
                  </a:move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317" y="50"/>
                  </a:lnTo>
                  <a:lnTo>
                    <a:pt x="220" y="74"/>
                  </a:lnTo>
                  <a:lnTo>
                    <a:pt x="146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2958"/>
                  </a:lnTo>
                  <a:lnTo>
                    <a:pt x="0" y="12958"/>
                  </a:lnTo>
                  <a:lnTo>
                    <a:pt x="25" y="13055"/>
                  </a:lnTo>
                  <a:lnTo>
                    <a:pt x="49" y="13152"/>
                  </a:lnTo>
                  <a:lnTo>
                    <a:pt x="98" y="13226"/>
                  </a:lnTo>
                  <a:lnTo>
                    <a:pt x="146" y="13299"/>
                  </a:lnTo>
                  <a:lnTo>
                    <a:pt x="220" y="13372"/>
                  </a:lnTo>
                  <a:lnTo>
                    <a:pt x="317" y="13396"/>
                  </a:lnTo>
                  <a:lnTo>
                    <a:pt x="390" y="13445"/>
                  </a:lnTo>
                  <a:lnTo>
                    <a:pt x="487" y="13445"/>
                  </a:lnTo>
                  <a:lnTo>
                    <a:pt x="17974" y="13445"/>
                  </a:lnTo>
                  <a:lnTo>
                    <a:pt x="17974" y="13445"/>
                  </a:lnTo>
                  <a:lnTo>
                    <a:pt x="18072" y="13445"/>
                  </a:lnTo>
                  <a:lnTo>
                    <a:pt x="18145" y="13396"/>
                  </a:lnTo>
                  <a:lnTo>
                    <a:pt x="18242" y="13372"/>
                  </a:lnTo>
                  <a:lnTo>
                    <a:pt x="18315" y="13299"/>
                  </a:lnTo>
                  <a:lnTo>
                    <a:pt x="18364" y="13226"/>
                  </a:lnTo>
                  <a:lnTo>
                    <a:pt x="18413" y="13152"/>
                  </a:lnTo>
                  <a:lnTo>
                    <a:pt x="18437" y="13055"/>
                  </a:lnTo>
                  <a:lnTo>
                    <a:pt x="18461" y="12958"/>
                  </a:lnTo>
                  <a:lnTo>
                    <a:pt x="18461" y="488"/>
                  </a:lnTo>
                  <a:lnTo>
                    <a:pt x="18461" y="488"/>
                  </a:lnTo>
                  <a:lnTo>
                    <a:pt x="18437" y="390"/>
                  </a:lnTo>
                  <a:lnTo>
                    <a:pt x="18413" y="293"/>
                  </a:lnTo>
                  <a:lnTo>
                    <a:pt x="18364" y="220"/>
                  </a:lnTo>
                  <a:lnTo>
                    <a:pt x="18315" y="147"/>
                  </a:lnTo>
                  <a:lnTo>
                    <a:pt x="18242" y="74"/>
                  </a:lnTo>
                  <a:lnTo>
                    <a:pt x="18145" y="50"/>
                  </a:lnTo>
                  <a:lnTo>
                    <a:pt x="18072" y="1"/>
                  </a:lnTo>
                  <a:lnTo>
                    <a:pt x="17974" y="1"/>
                  </a:lnTo>
                  <a:lnTo>
                    <a:pt x="17974" y="1"/>
                  </a:lnTo>
                  <a:close/>
                  <a:moveTo>
                    <a:pt x="17000" y="11983"/>
                  </a:moveTo>
                  <a:lnTo>
                    <a:pt x="1462" y="11983"/>
                  </a:lnTo>
                  <a:lnTo>
                    <a:pt x="1462" y="1462"/>
                  </a:lnTo>
                  <a:lnTo>
                    <a:pt x="17000" y="1462"/>
                  </a:lnTo>
                  <a:lnTo>
                    <a:pt x="17000" y="11983"/>
                  </a:lnTo>
                  <a:close/>
                </a:path>
              </a:pathLst>
            </a:custGeom>
            <a:grpFill/>
            <a:ln w="12175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12" name="Graphic 11" descr="Theatre">
            <a:extLst>
              <a:ext uri="{FF2B5EF4-FFF2-40B4-BE49-F238E27FC236}">
                <a16:creationId xmlns:a16="http://schemas.microsoft.com/office/drawing/2014/main" id="{5CE92646-CC64-4BF9-B933-673E8B54DA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26953" y="676304"/>
            <a:ext cx="360000" cy="360000"/>
          </a:xfrm>
          <a:prstGeom prst="rect">
            <a:avLst/>
          </a:prstGeom>
        </p:spPr>
      </p:pic>
      <p:pic>
        <p:nvPicPr>
          <p:cNvPr id="67" name="Graphic 66" descr="Tie">
            <a:extLst>
              <a:ext uri="{FF2B5EF4-FFF2-40B4-BE49-F238E27FC236}">
                <a16:creationId xmlns:a16="http://schemas.microsoft.com/office/drawing/2014/main" id="{09DAA240-0403-439C-A534-E5B8632080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35436" y="3120374"/>
            <a:ext cx="360000" cy="360000"/>
          </a:xfrm>
          <a:prstGeom prst="rect">
            <a:avLst/>
          </a:prstGeom>
        </p:spPr>
      </p:pic>
      <p:pic>
        <p:nvPicPr>
          <p:cNvPr id="76" name="Graphic 75" descr="Send">
            <a:extLst>
              <a:ext uri="{FF2B5EF4-FFF2-40B4-BE49-F238E27FC236}">
                <a16:creationId xmlns:a16="http://schemas.microsoft.com/office/drawing/2014/main" id="{63676731-85D1-47E6-9294-4C69781082F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104633" y="664387"/>
            <a:ext cx="360000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661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uiExpand="1" build="p"/>
      <p:bldP spid="20" grpId="0" uiExpand="1" build="p"/>
      <p:bldP spid="21" grpId="0" uiExpand="1" build="p"/>
      <p:bldP spid="22" grpId="0"/>
      <p:bldP spid="23" grpId="0"/>
      <p:bldP spid="2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16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99DD5D-5069-4B59-8B44-0B2E1F44D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CA" dirty="0"/>
              <a:t>Future of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46840D-67D1-4317-8258-C7CA853CDC4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  <p:pic>
        <p:nvPicPr>
          <p:cNvPr id="6" name="Picture 2" descr="https://lh5.googleusercontent.com/KP8sMFhYnkYD_Hd-C_pra25WFn916UCPMAnjaL6KyS-F0LQIVtrYkH_gGzMb1D0_jv8m-Wx89FeUV5d_eK34zNdOnXZD_x2aMZkwQPCpIt9PQTovwT7KexklsI85jte-f7aS3lYhF2M">
            <a:extLst>
              <a:ext uri="{FF2B5EF4-FFF2-40B4-BE49-F238E27FC236}">
                <a16:creationId xmlns:a16="http://schemas.microsoft.com/office/drawing/2014/main" id="{46E954C5-C249-4DF1-AA85-06D0BEE15E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638" y="1182361"/>
            <a:ext cx="1679923" cy="1679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AC6F66BC-B23B-4B42-89A4-15E10118161F}"/>
              </a:ext>
            </a:extLst>
          </p:cNvPr>
          <p:cNvSpPr txBox="1"/>
          <p:nvPr/>
        </p:nvSpPr>
        <p:spPr>
          <a:xfrm>
            <a:off x="4919472" y="2217807"/>
            <a:ext cx="19019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000" dirty="0">
                <a:solidFill>
                  <a:schemeClr val="tx2"/>
                </a:solidFill>
                <a:latin typeface="Nunito Sans" panose="020B0604020202020204" charset="0"/>
              </a:rPr>
              <a:t>TO-DO</a:t>
            </a:r>
          </a:p>
        </p:txBody>
      </p:sp>
    </p:spTree>
    <p:extLst>
      <p:ext uri="{BB962C8B-B14F-4D97-AF65-F5344CB8AC3E}">
        <p14:creationId xmlns:p14="http://schemas.microsoft.com/office/powerpoint/2010/main" val="1478064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169FF"/>
        </a:solidFill>
        <a:effectLst/>
      </p:bgPr>
    </p:bg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 txBox="1">
            <a:spLocks noGrp="1"/>
          </p:cNvSpPr>
          <p:nvPr>
            <p:ph type="ctrTitle" idx="4294967295"/>
          </p:nvPr>
        </p:nvSpPr>
        <p:spPr>
          <a:xfrm>
            <a:off x="685800" y="2802542"/>
            <a:ext cx="7772400" cy="1159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CA" sz="7200" b="1" dirty="0"/>
              <a:t>Work From </a:t>
            </a:r>
            <a:br>
              <a:rPr lang="en-CA" sz="7200" b="1" dirty="0"/>
            </a:br>
            <a:r>
              <a:rPr lang="en-CA" sz="7200" b="1" dirty="0"/>
              <a:t>Day One</a:t>
            </a:r>
            <a:endParaRPr lang="en" sz="7200" b="1" dirty="0"/>
          </a:p>
        </p:txBody>
      </p:sp>
      <p:grpSp>
        <p:nvGrpSpPr>
          <p:cNvPr id="163" name="Shape 163"/>
          <p:cNvGrpSpPr/>
          <p:nvPr/>
        </p:nvGrpSpPr>
        <p:grpSpPr>
          <a:xfrm>
            <a:off x="6791059" y="345962"/>
            <a:ext cx="1590883" cy="1590858"/>
            <a:chOff x="6643075" y="3664250"/>
            <a:chExt cx="407950" cy="407975"/>
          </a:xfrm>
        </p:grpSpPr>
        <p:sp>
          <p:nvSpPr>
            <p:cNvPr id="164" name="Shape 164"/>
            <p:cNvSpPr/>
            <p:nvPr/>
          </p:nvSpPr>
          <p:spPr>
            <a:xfrm>
              <a:off x="6794075" y="3815250"/>
              <a:ext cx="211300" cy="211300"/>
            </a:xfrm>
            <a:custGeom>
              <a:avLst/>
              <a:gdLst/>
              <a:ahLst/>
              <a:cxnLst/>
              <a:rect l="0" t="0" r="0" b="0"/>
              <a:pathLst>
                <a:path w="8452" h="8452" fill="none" extrusionOk="0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5" name="Shape 165"/>
            <p:cNvSpPr/>
            <p:nvPr/>
          </p:nvSpPr>
          <p:spPr>
            <a:xfrm>
              <a:off x="6643075" y="3664250"/>
              <a:ext cx="407950" cy="407975"/>
            </a:xfrm>
            <a:custGeom>
              <a:avLst/>
              <a:gdLst/>
              <a:ahLst/>
              <a:cxnLst/>
              <a:rect l="0" t="0" r="0" b="0"/>
              <a:pathLst>
                <a:path w="16318" h="16319" fill="none" extrusionOk="0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166" name="Shape 166"/>
          <p:cNvGrpSpPr/>
          <p:nvPr/>
        </p:nvGrpSpPr>
        <p:grpSpPr>
          <a:xfrm rot="1508271">
            <a:off x="798753" y="1851401"/>
            <a:ext cx="654063" cy="654026"/>
            <a:chOff x="576250" y="4319400"/>
            <a:chExt cx="442075" cy="442050"/>
          </a:xfrm>
        </p:grpSpPr>
        <p:sp>
          <p:nvSpPr>
            <p:cNvPr id="167" name="Shape 167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0" t="0" r="0" b="0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8" name="Shape 168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0" t="0" r="0" b="0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9" name="Shape 169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0" t="0" r="0" b="0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0" name="Shape 170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0" t="0" r="0" b="0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71" name="Shape 171"/>
          <p:cNvSpPr/>
          <p:nvPr/>
        </p:nvSpPr>
        <p:spPr>
          <a:xfrm>
            <a:off x="6410281" y="713293"/>
            <a:ext cx="248676" cy="237445"/>
          </a:xfrm>
          <a:custGeom>
            <a:avLst/>
            <a:gdLst/>
            <a:ahLst/>
            <a:cxnLst/>
            <a:rect l="0" t="0" r="0" b="0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2" name="Shape 172"/>
          <p:cNvSpPr/>
          <p:nvPr/>
        </p:nvSpPr>
        <p:spPr>
          <a:xfrm rot="2697569">
            <a:off x="8048925" y="1928866"/>
            <a:ext cx="377468" cy="360421"/>
          </a:xfrm>
          <a:custGeom>
            <a:avLst/>
            <a:gdLst/>
            <a:ahLst/>
            <a:cxnLst/>
            <a:rect l="0" t="0" r="0" b="0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3" name="Shape 173"/>
          <p:cNvSpPr/>
          <p:nvPr/>
        </p:nvSpPr>
        <p:spPr>
          <a:xfrm>
            <a:off x="8347545" y="1723093"/>
            <a:ext cx="151199" cy="144406"/>
          </a:xfrm>
          <a:custGeom>
            <a:avLst/>
            <a:gdLst/>
            <a:ahLst/>
            <a:cxnLst/>
            <a:rect l="0" t="0" r="0" b="0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4" name="Shape 174"/>
          <p:cNvSpPr/>
          <p:nvPr/>
        </p:nvSpPr>
        <p:spPr>
          <a:xfrm rot="1280187">
            <a:off x="6238008" y="1429475"/>
            <a:ext cx="151179" cy="144398"/>
          </a:xfrm>
          <a:custGeom>
            <a:avLst/>
            <a:gdLst/>
            <a:ahLst/>
            <a:cxnLst/>
            <a:rect l="0" t="0" r="0" b="0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5" name="Shape 1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16</a:t>
            </a:fld>
            <a:endParaRPr lang="en"/>
          </a:p>
        </p:txBody>
      </p:sp>
      <p:sp>
        <p:nvSpPr>
          <p:cNvPr id="176" name="Shape 176"/>
          <p:cNvSpPr/>
          <p:nvPr/>
        </p:nvSpPr>
        <p:spPr>
          <a:xfrm>
            <a:off x="1635350" y="1665933"/>
            <a:ext cx="5956025" cy="1074500"/>
          </a:xfrm>
          <a:custGeom>
            <a:avLst/>
            <a:gdLst/>
            <a:ahLst/>
            <a:cxnLst/>
            <a:rect l="0" t="0" r="0" b="0"/>
            <a:pathLst>
              <a:path w="238241" h="42980" extrusionOk="0">
                <a:moveTo>
                  <a:pt x="0" y="14049"/>
                </a:moveTo>
                <a:cubicBezTo>
                  <a:pt x="5476" y="8572"/>
                  <a:pt x="13935" y="7254"/>
                  <a:pt x="21126" y="4377"/>
                </a:cubicBezTo>
                <a:cubicBezTo>
                  <a:pt x="34914" y="-1140"/>
                  <a:pt x="51579" y="-1336"/>
                  <a:pt x="65669" y="3359"/>
                </a:cubicBezTo>
                <a:cubicBezTo>
                  <a:pt x="71835" y="5413"/>
                  <a:pt x="79873" y="8507"/>
                  <a:pt x="81450" y="14813"/>
                </a:cubicBezTo>
                <a:cubicBezTo>
                  <a:pt x="82972" y="20904"/>
                  <a:pt x="84782" y="28175"/>
                  <a:pt x="81704" y="33648"/>
                </a:cubicBezTo>
                <a:cubicBezTo>
                  <a:pt x="77323" y="41434"/>
                  <a:pt x="64778" y="44710"/>
                  <a:pt x="56251" y="42047"/>
                </a:cubicBezTo>
                <a:cubicBezTo>
                  <a:pt x="49198" y="39843"/>
                  <a:pt x="46785" y="28699"/>
                  <a:pt x="48107" y="21430"/>
                </a:cubicBezTo>
                <a:cubicBezTo>
                  <a:pt x="48969" y="16684"/>
                  <a:pt x="53053" y="12573"/>
                  <a:pt x="57270" y="10231"/>
                </a:cubicBezTo>
                <a:cubicBezTo>
                  <a:pt x="87006" y="-6292"/>
                  <a:pt x="121672" y="33364"/>
                  <a:pt x="155264" y="38739"/>
                </a:cubicBezTo>
                <a:cubicBezTo>
                  <a:pt x="174114" y="41754"/>
                  <a:pt x="194149" y="44396"/>
                  <a:pt x="212533" y="39248"/>
                </a:cubicBezTo>
                <a:cubicBezTo>
                  <a:pt x="225473" y="35624"/>
                  <a:pt x="238241" y="21632"/>
                  <a:pt x="238241" y="8195"/>
                </a:cubicBezTo>
              </a:path>
            </a:pathLst>
          </a:custGeom>
          <a:noFill/>
          <a:ln w="9525" cap="flat" cmpd="sng">
            <a:solidFill>
              <a:srgbClr val="FFFFFF"/>
            </a:solidFill>
            <a:prstDash val="dash"/>
            <a:round/>
            <a:headEnd type="none" w="lg" len="lg"/>
            <a:tailEnd type="none" w="lg" len="lg"/>
          </a:ln>
        </p:spPr>
      </p:sp>
    </p:spTree>
    <p:extLst>
      <p:ext uri="{BB962C8B-B14F-4D97-AF65-F5344CB8AC3E}">
        <p14:creationId xmlns:p14="http://schemas.microsoft.com/office/powerpoint/2010/main" val="38156963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169FF"/>
        </a:solidFill>
        <a:effectLst/>
      </p:bgPr>
    </p:bg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Shape 471"/>
          <p:cNvSpPr txBox="1">
            <a:spLocks noGrp="1"/>
          </p:cNvSpPr>
          <p:nvPr>
            <p:ph type="title"/>
          </p:nvPr>
        </p:nvSpPr>
        <p:spPr>
          <a:xfrm>
            <a:off x="388595" y="793119"/>
            <a:ext cx="3517200" cy="510157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rgbClr val="4169FF"/>
                </a:solidFill>
              </a:rPr>
              <a:t>Thank you for your time</a:t>
            </a:r>
          </a:p>
        </p:txBody>
      </p:sp>
      <p:sp>
        <p:nvSpPr>
          <p:cNvPr id="472" name="Shape 47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17</a:t>
            </a:fld>
            <a:endParaRPr lang="en"/>
          </a:p>
        </p:txBody>
      </p:sp>
      <p:sp>
        <p:nvSpPr>
          <p:cNvPr id="473" name="Shape 473"/>
          <p:cNvSpPr txBox="1">
            <a:spLocks noGrp="1"/>
          </p:cNvSpPr>
          <p:nvPr>
            <p:ph type="body" idx="1"/>
          </p:nvPr>
        </p:nvSpPr>
        <p:spPr>
          <a:xfrm>
            <a:off x="388595" y="1161126"/>
            <a:ext cx="3517200" cy="510157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CA" sz="2000" dirty="0"/>
              <a:t>We welcome any questions</a:t>
            </a:r>
            <a:endParaRPr lang="en" sz="2000" dirty="0"/>
          </a:p>
        </p:txBody>
      </p:sp>
      <p:grpSp>
        <p:nvGrpSpPr>
          <p:cNvPr id="474" name="Shape 474"/>
          <p:cNvGrpSpPr/>
          <p:nvPr/>
        </p:nvGrpSpPr>
        <p:grpSpPr>
          <a:xfrm>
            <a:off x="505572" y="283141"/>
            <a:ext cx="542234" cy="510157"/>
            <a:chOff x="5972700" y="2330200"/>
            <a:chExt cx="411625" cy="387275"/>
          </a:xfrm>
          <a:solidFill>
            <a:srgbClr val="4169FF"/>
          </a:solidFill>
        </p:grpSpPr>
        <p:sp>
          <p:nvSpPr>
            <p:cNvPr id="475" name="Shape 475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0" t="0" r="0" b="0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grpFill/>
            <a:ln w="19050" cap="rnd" cmpd="sng">
              <a:solidFill>
                <a:srgbClr val="4169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rgbClr val="4169FF"/>
                </a:solidFill>
              </a:endParaRPr>
            </a:p>
          </p:txBody>
        </p:sp>
        <p:sp>
          <p:nvSpPr>
            <p:cNvPr id="476" name="Shape 476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0" t="0" r="0" b="0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grpFill/>
            <a:ln w="19050" cap="rnd" cmpd="sng">
              <a:solidFill>
                <a:srgbClr val="4169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rgbClr val="4169FF"/>
                </a:solidFill>
              </a:endParaRPr>
            </a:p>
          </p:txBody>
        </p:sp>
      </p:grpSp>
      <p:pic>
        <p:nvPicPr>
          <p:cNvPr id="1026" name="Picture 2" descr="https://lh4.googleusercontent.com/4REvVT7mynQTSX64b9iAsSTdevaUY-g-qD4gl636z3dIn68f6Ai_a6e76rSfTMfBf6A5ZxEyY4iLo2f-zsPhEHM3NuJfM3cQJ-TfCwiO0otVD5kp6YC7GFCwh3aWhlbS76K1T39wqwg">
            <a:extLst>
              <a:ext uri="{FF2B5EF4-FFF2-40B4-BE49-F238E27FC236}">
                <a16:creationId xmlns:a16="http://schemas.microsoft.com/office/drawing/2014/main" id="{4677474E-CFDA-4A39-999C-35614C32B5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3951" y="3447944"/>
            <a:ext cx="2044269" cy="1511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lh4.googleusercontent.com/mwDIIa7cLGXXkXUx56H6KaSnh00lahs1TcSvC4cmV-fL4YNMkm9jt7Bpv-SU2j77hcMv89Z1bKPT8CU9ehmR7XL0hPDKRUvNed8iXT6HU0aUfivHrAC3M5WwoteTIlvpatsb1mdhhnE">
            <a:extLst>
              <a:ext uri="{FF2B5EF4-FFF2-40B4-BE49-F238E27FC236}">
                <a16:creationId xmlns:a16="http://schemas.microsoft.com/office/drawing/2014/main" id="{DDF69A5B-CCF5-4A56-A5E0-7B62BA85E2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473" y="1985431"/>
            <a:ext cx="1228665" cy="1228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lh3.googleusercontent.com/awEGy98xnrMk_Ei9OCbrn8e2ry2vTOkQMa3SsY7KjfKvIACFZDLt0yHDbTSKdjukUuPIyqukZhCZJazJ_gHEt_7dkQPfrR5Lu9EHwZawsQBzwcFaoRYI9l-4tzVZX2sKOVEnAXAsayg">
            <a:extLst>
              <a:ext uri="{FF2B5EF4-FFF2-40B4-BE49-F238E27FC236}">
                <a16:creationId xmlns:a16="http://schemas.microsoft.com/office/drawing/2014/main" id="{AE99F21B-21BE-40E7-AF45-B27E17FBB8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8662" y="1863578"/>
            <a:ext cx="2259558" cy="1506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lh4.googleusercontent.com/MsSZ749U_0RmKxaz8tJ033stXJURtCIa6Rb0sZvvKrjPhgnUPW6r50xUBUXNJvCWqtIVjxBJ2NtnnCXcFmw1uYABafNepm7ywlen8_8mCPQ_JbE5qkjq5v04PpPIOKEj4MMBD7hzo7w">
            <a:extLst>
              <a:ext uri="{FF2B5EF4-FFF2-40B4-BE49-F238E27FC236}">
                <a16:creationId xmlns:a16="http://schemas.microsoft.com/office/drawing/2014/main" id="{2F976B7E-EC0B-4263-AAC4-07B5D2D6AB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345" y="3492751"/>
            <a:ext cx="1368921" cy="1466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https://lh5.googleusercontent.com/KP8sMFhYnkYD_Hd-C_pra25WFn916UCPMAnjaL6KyS-F0LQIVtrYkH_gGzMb1D0_jv8m-Wx89FeUV5d_eK34zNdOnXZD_x2aMZkwQPCpIt9PQTovwT7KexklsI85jte-f7aS3lYhF2M">
            <a:extLst>
              <a:ext uri="{FF2B5EF4-FFF2-40B4-BE49-F238E27FC236}">
                <a16:creationId xmlns:a16="http://schemas.microsoft.com/office/drawing/2014/main" id="{B0E0F048-8C27-40F2-936E-6AB661B380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1101" y="1314727"/>
            <a:ext cx="2514046" cy="2514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2529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16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7C41E26-E1D9-4CC3-87EC-4930F985063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>
                <a:solidFill>
                  <a:srgbClr val="FFFFFF"/>
                </a:solidFill>
              </a:rPr>
              <a:t>18</a:t>
            </a:fld>
            <a:endParaRPr lang="en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58794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16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large room&#10;&#10;Description generated with very high confidence">
            <a:extLst>
              <a:ext uri="{FF2B5EF4-FFF2-40B4-BE49-F238E27FC236}">
                <a16:creationId xmlns:a16="http://schemas.microsoft.com/office/drawing/2014/main" id="{E79CD5B7-6249-4BB2-98CA-7406817192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242" y="10668"/>
            <a:ext cx="9144000" cy="5132832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1C77822-C9D8-479A-B814-7F1299F51996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</p:spPr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>
                <a:solidFill>
                  <a:srgbClr val="FFFFFF"/>
                </a:solidFill>
              </a:rPr>
              <a:t>2</a:t>
            </a:fld>
            <a:endParaRPr lang="en">
              <a:solidFill>
                <a:srgbClr val="FFFFFF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F094FB-96A8-4903-89DC-CCDCF01672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2000" y="1491750"/>
            <a:ext cx="2160000" cy="2160000"/>
          </a:xfrm>
          <a:prstGeom prst="rect">
            <a:avLst/>
          </a:prstGeom>
        </p:spPr>
      </p:pic>
      <p:pic>
        <p:nvPicPr>
          <p:cNvPr id="5" name="Picture 4" descr="A picture containing vector graphics&#10;&#10;Description generated with very high confidence">
            <a:extLst>
              <a:ext uri="{FF2B5EF4-FFF2-40B4-BE49-F238E27FC236}">
                <a16:creationId xmlns:a16="http://schemas.microsoft.com/office/drawing/2014/main" id="{14CD032C-AAF4-457C-BA78-53A255C423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2000" y="1491750"/>
            <a:ext cx="2160000" cy="2160000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05931E1A-C383-4D3E-A305-326E007F015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66" t="31372" r="30331" b="14642"/>
          <a:stretch/>
        </p:blipFill>
        <p:spPr>
          <a:xfrm>
            <a:off x="5905816" y="4790"/>
            <a:ext cx="1250183" cy="1250183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97E5978B-1B74-45F3-814F-5B31FA3A893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80885" y="-11426"/>
            <a:ext cx="1276989" cy="1276989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3613B4C7-A4C8-4221-BEC4-A2114B94563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54956" y="-3022"/>
            <a:ext cx="1258339" cy="1258339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4D9D2289-2A49-4E6B-A394-ECE1473B035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90" t="32436" r="18975" b="25211"/>
          <a:stretch/>
        </p:blipFill>
        <p:spPr>
          <a:xfrm>
            <a:off x="2127041" y="1"/>
            <a:ext cx="1254276" cy="1254276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0DB5AFB6-E44B-4C8C-947A-0A969C6E46C3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14" t="2680" r="41589" b="44974"/>
          <a:stretch/>
        </p:blipFill>
        <p:spPr>
          <a:xfrm>
            <a:off x="-389239" y="-16790"/>
            <a:ext cx="1250182" cy="1250182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8229A0DE-F5B5-486C-8AE6-2F14463D507E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60" b="8060"/>
          <a:stretch/>
        </p:blipFill>
        <p:spPr>
          <a:xfrm>
            <a:off x="878040" y="0"/>
            <a:ext cx="1250182" cy="1250182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50DF17B0-AA76-4930-85AD-52D0032CAA38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08" r="45734" b="29335"/>
          <a:stretch/>
        </p:blipFill>
        <p:spPr>
          <a:xfrm>
            <a:off x="8407035" y="11424"/>
            <a:ext cx="927729" cy="1250182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451E47A3-D80F-42BA-B131-37595DD39DDB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76" t="12307" r="11535" b="38234"/>
          <a:stretch/>
        </p:blipFill>
        <p:spPr>
          <a:xfrm>
            <a:off x="7155072" y="8505"/>
            <a:ext cx="1250183" cy="1250183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97F993B4-DA1D-4AE4-A702-327D8A0D6474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r="16667"/>
          <a:stretch/>
        </p:blipFill>
        <p:spPr>
          <a:xfrm>
            <a:off x="898356" y="1259658"/>
            <a:ext cx="1250182" cy="1250182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8C928D5A-8812-4D02-B25A-EA1D63F24D8D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30" t="16668" r="455" b="16666"/>
          <a:stretch/>
        </p:blipFill>
        <p:spPr>
          <a:xfrm>
            <a:off x="2129100" y="1261606"/>
            <a:ext cx="1258124" cy="1258124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EB2605E7-1BC4-4070-B981-83A5118F01F2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0382" y="2498484"/>
            <a:ext cx="1252061" cy="1252061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BB76A242-894A-4EAF-A302-FD8B72E0662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5072" y="1264907"/>
            <a:ext cx="1250183" cy="1250183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7FBCA993-3A39-4931-BF8F-1E035B492251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45417" y="2503465"/>
            <a:ext cx="1250182" cy="1250182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718C14E7-FA08-423B-ADD8-2A0EC27117BD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68" t="2947" r="16667" b="14006"/>
          <a:stretch/>
        </p:blipFill>
        <p:spPr>
          <a:xfrm>
            <a:off x="-372081" y="1244439"/>
            <a:ext cx="1260114" cy="1260114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A4ED4176-9712-4E08-8B4C-256AB0C6B2AD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6733" y="2503258"/>
            <a:ext cx="1258713" cy="1258713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09BFA745-C83B-47A5-BA4B-AA216F0622AA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60" b="8060"/>
          <a:stretch/>
        </p:blipFill>
        <p:spPr>
          <a:xfrm>
            <a:off x="8390298" y="1235763"/>
            <a:ext cx="1250182" cy="1250182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013CF0FB-DEE6-47C7-90D5-01109D256120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8" t="6121" r="7579" b="32497"/>
          <a:stretch/>
        </p:blipFill>
        <p:spPr>
          <a:xfrm>
            <a:off x="8402820" y="2492389"/>
            <a:ext cx="1246212" cy="1246212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443D2467-AD96-4F83-95FB-7269131E9A5D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4301" y="2526972"/>
            <a:ext cx="1250100" cy="1250100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F8E66FD4-6C4A-4064-8940-0210DAA1A8C2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83529" y="1267045"/>
            <a:ext cx="1250182" cy="1250182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680478D1-8B80-4A47-9A3D-61D71090828D}"/>
              </a:ext>
            </a:extLst>
          </p:cNvPr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85659" y="1272998"/>
            <a:ext cx="2501276" cy="2497909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D23F28CC-6EF8-4DA9-BC61-995BC5372E37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462" t="27754" r="21982" b="12912"/>
          <a:stretch/>
        </p:blipFill>
        <p:spPr>
          <a:xfrm>
            <a:off x="890382" y="3752446"/>
            <a:ext cx="1250182" cy="1250182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ACB8EA11-1B3D-4391-AB07-AEACD16EEEDB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1547" y="3755028"/>
            <a:ext cx="1249579" cy="1249579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EDF97067-9F38-42A2-A65A-6223288FB692}"/>
              </a:ext>
            </a:extLst>
          </p:cNvPr>
          <p:cNvPicPr>
            <a:picLocks noChangeAspect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74468" y="3750544"/>
            <a:ext cx="1259758" cy="1259758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7CF856A9-C8CD-4B73-95A0-9F205F60F21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17412" y="3740538"/>
            <a:ext cx="1258339" cy="1258339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82D4C05B-2526-47D5-8483-E074793D907A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90" t="32436" r="18975" b="25211"/>
          <a:stretch/>
        </p:blipFill>
        <p:spPr>
          <a:xfrm>
            <a:off x="-370919" y="4994054"/>
            <a:ext cx="1254276" cy="1254276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9CF5515D-BF75-45F3-A3C3-58428E0D724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381" y="4988743"/>
            <a:ext cx="1250183" cy="1250183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D525E172-47ED-4952-8EE3-545E9A1DB235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7803" y="4988894"/>
            <a:ext cx="1265427" cy="1265427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345341CF-2AE8-4D2C-9F89-3122BEC86E1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9495" y="4994912"/>
            <a:ext cx="1258713" cy="1258713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31E6801A-1270-4356-B52E-FF26B198A8E9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8" t="6121" r="7579" b="32497"/>
          <a:stretch/>
        </p:blipFill>
        <p:spPr>
          <a:xfrm>
            <a:off x="2140631" y="3749209"/>
            <a:ext cx="1251257" cy="1251257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F5B71783-BF0C-402E-9ED5-BBD53785E0B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90" t="32436" r="18975" b="25211"/>
          <a:stretch/>
        </p:blipFill>
        <p:spPr>
          <a:xfrm>
            <a:off x="4624541" y="5001497"/>
            <a:ext cx="1254276" cy="1254276"/>
          </a:xfrm>
          <a:prstGeom prst="rect">
            <a:avLst/>
          </a:prstGeom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87D2E3D3-D1E5-4C99-8460-CC4F3D618709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73497" y="5004140"/>
            <a:ext cx="1250182" cy="1250182"/>
          </a:xfrm>
          <a:prstGeom prst="rect">
            <a:avLst/>
          </a:prstGeom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EACB0057-1163-4EAE-BD4B-252C0BB751C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42050" y="4994790"/>
            <a:ext cx="1229236" cy="1229236"/>
          </a:xfrm>
          <a:prstGeom prst="rect">
            <a:avLst/>
          </a:prstGeom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B8CD5364-D913-43EF-B535-CD2A214DEB5E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2606" y="3743492"/>
            <a:ext cx="1316278" cy="1316278"/>
          </a:xfrm>
          <a:prstGeom prst="rect">
            <a:avLst/>
          </a:prstGeom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E9F34CA4-0CE8-4F79-BA82-C69CEBF96413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r="16667"/>
          <a:stretch/>
        </p:blipFill>
        <p:spPr>
          <a:xfrm>
            <a:off x="5867689" y="5005592"/>
            <a:ext cx="1311512" cy="1311512"/>
          </a:xfrm>
          <a:prstGeom prst="rect">
            <a:avLst/>
          </a:prstGeom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03601746-9DFC-435D-BF26-D01FF811B4DC}"/>
              </a:ext>
            </a:extLst>
          </p:cNvPr>
          <p:cNvPicPr>
            <a:picLocks noChangeAspect="1"/>
          </p:cNvPicPr>
          <p:nvPr/>
        </p:nvPicPr>
        <p:blipFill rotWithShape="1"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" r="33081"/>
          <a:stretch/>
        </p:blipFill>
        <p:spPr>
          <a:xfrm>
            <a:off x="3380473" y="3749746"/>
            <a:ext cx="1217148" cy="1257266"/>
          </a:xfrm>
          <a:prstGeom prst="rect">
            <a:avLst/>
          </a:prstGeom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37094494-A7C8-418E-8BF8-8C6372822B78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3480" y="3753785"/>
            <a:ext cx="1278926" cy="1278926"/>
          </a:xfrm>
          <a:prstGeom prst="rect">
            <a:avLst/>
          </a:prstGeom>
        </p:spPr>
      </p:pic>
      <p:pic>
        <p:nvPicPr>
          <p:cNvPr id="85" name="Picture 84">
            <a:extLst>
              <a:ext uri="{FF2B5EF4-FFF2-40B4-BE49-F238E27FC236}">
                <a16:creationId xmlns:a16="http://schemas.microsoft.com/office/drawing/2014/main" id="{32FEC565-6819-4C06-A105-F27B26E88B78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5890909" y="2517073"/>
            <a:ext cx="1247287" cy="1249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948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40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6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800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200"/>
                            </p:stCondLst>
                            <p:childTnLst>
                              <p:par>
                                <p:cTn id="34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400"/>
                            </p:stCondLst>
                            <p:childTnLst>
                              <p:par>
                                <p:cTn id="37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600"/>
                            </p:stCondLst>
                            <p:childTnLst>
                              <p:par>
                                <p:cTn id="40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800"/>
                            </p:stCondLst>
                            <p:childTnLst>
                              <p:par>
                                <p:cTn id="43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000"/>
                            </p:stCondLst>
                            <p:childTnLst>
                              <p:par>
                                <p:cTn id="46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200"/>
                            </p:stCondLst>
                            <p:childTnLst>
                              <p:par>
                                <p:cTn id="49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400"/>
                            </p:stCondLst>
                            <p:childTnLst>
                              <p:par>
                                <p:cTn id="52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600"/>
                            </p:stCondLst>
                            <p:childTnLst>
                              <p:par>
                                <p:cTn id="55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800"/>
                            </p:stCondLst>
                            <p:childTnLst>
                              <p:par>
                                <p:cTn id="58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000"/>
                            </p:stCondLst>
                            <p:childTnLst>
                              <p:par>
                                <p:cTn id="61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3200"/>
                            </p:stCondLst>
                            <p:childTnLst>
                              <p:par>
                                <p:cTn id="66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3400"/>
                            </p:stCondLst>
                            <p:childTnLst>
                              <p:par>
                                <p:cTn id="69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3600"/>
                            </p:stCondLst>
                            <p:childTnLst>
                              <p:par>
                                <p:cTn id="72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3800"/>
                            </p:stCondLst>
                            <p:childTnLst>
                              <p:par>
                                <p:cTn id="75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4000"/>
                            </p:stCondLst>
                            <p:childTnLst>
                              <p:par>
                                <p:cTn id="78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4200"/>
                            </p:stCondLst>
                            <p:childTnLst>
                              <p:par>
                                <p:cTn id="81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4400"/>
                            </p:stCondLst>
                            <p:childTnLst>
                              <p:par>
                                <p:cTn id="84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4600"/>
                            </p:stCondLst>
                            <p:childTnLst>
                              <p:par>
                                <p:cTn id="87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4800"/>
                            </p:stCondLst>
                            <p:childTnLst>
                              <p:par>
                                <p:cTn id="90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5000"/>
                            </p:stCondLst>
                            <p:childTnLst>
                              <p:par>
                                <p:cTn id="93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5200"/>
                            </p:stCondLst>
                            <p:childTnLst>
                              <p:par>
                                <p:cTn id="96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5400"/>
                            </p:stCondLst>
                            <p:childTnLst>
                              <p:par>
                                <p:cTn id="99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5600"/>
                            </p:stCondLst>
                            <p:childTnLst>
                              <p:par>
                                <p:cTn id="102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5800"/>
                            </p:stCondLst>
                            <p:childTnLst>
                              <p:par>
                                <p:cTn id="105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6000"/>
                            </p:stCondLst>
                            <p:childTnLst>
                              <p:par>
                                <p:cTn id="108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6200"/>
                            </p:stCondLst>
                            <p:childTnLst>
                              <p:par>
                                <p:cTn id="111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6400"/>
                            </p:stCondLst>
                            <p:childTnLst>
                              <p:par>
                                <p:cTn id="114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6600"/>
                            </p:stCondLst>
                            <p:childTnLst>
                              <p:par>
                                <p:cTn id="117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6800"/>
                            </p:stCondLst>
                            <p:childTnLst>
                              <p:par>
                                <p:cTn id="120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169FF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AD72FE19-8CE5-41DD-A8FA-AF55F3ADDB3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77425" y="1493204"/>
            <a:ext cx="2160000" cy="215709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4FB9C81-5A5F-45A6-8E6A-4EF7CD896A8C}"/>
              </a:ext>
            </a:extLst>
          </p:cNvPr>
          <p:cNvSpPr txBox="1"/>
          <p:nvPr/>
        </p:nvSpPr>
        <p:spPr>
          <a:xfrm>
            <a:off x="1014393" y="3891516"/>
            <a:ext cx="2480175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000" dirty="0">
                <a:solidFill>
                  <a:schemeClr val="bg2"/>
                </a:solidFill>
                <a:latin typeface="Nunito Sans" panose="020B0604020202020204" charset="0"/>
              </a:rPr>
              <a:t>Patrick </a:t>
            </a:r>
            <a:r>
              <a:rPr lang="en-CA" sz="2000" dirty="0" err="1">
                <a:solidFill>
                  <a:schemeClr val="bg2"/>
                </a:solidFill>
                <a:latin typeface="Nunito Sans" panose="020B0604020202020204" charset="0"/>
              </a:rPr>
              <a:t>Famaran</a:t>
            </a:r>
            <a:endParaRPr lang="en-CA" sz="2000" dirty="0">
              <a:solidFill>
                <a:schemeClr val="bg2"/>
              </a:solidFill>
              <a:latin typeface="Nunito Sans" panose="020B0604020202020204" charset="0"/>
            </a:endParaRPr>
          </a:p>
          <a:p>
            <a:pPr algn="ctr"/>
            <a:r>
              <a:rPr lang="en-CA" dirty="0">
                <a:solidFill>
                  <a:schemeClr val="bg2"/>
                </a:solidFill>
                <a:latin typeface="Nunito Sans" panose="020B0604020202020204" charset="0"/>
              </a:rPr>
              <a:t>Developer / Designer</a:t>
            </a:r>
          </a:p>
        </p:txBody>
      </p:sp>
    </p:spTree>
    <p:extLst>
      <p:ext uri="{BB962C8B-B14F-4D97-AF65-F5344CB8AC3E}">
        <p14:creationId xmlns:p14="http://schemas.microsoft.com/office/powerpoint/2010/main" val="32655610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20000" r="-32000"/>
          </a:stretch>
        </a:blip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45">
            <a:extLst>
              <a:ext uri="{FF2B5EF4-FFF2-40B4-BE49-F238E27FC236}">
                <a16:creationId xmlns:a16="http://schemas.microsoft.com/office/drawing/2014/main" id="{ABF23AF9-5942-47AD-B22A-AA7CDD4966EA}"/>
              </a:ext>
            </a:extLst>
          </p:cNvPr>
          <p:cNvSpPr txBox="1">
            <a:spLocks/>
          </p:cNvSpPr>
          <p:nvPr/>
        </p:nvSpPr>
        <p:spPr>
          <a:xfrm>
            <a:off x="4572000" y="-2"/>
            <a:ext cx="4572000" cy="1725751"/>
          </a:xfrm>
          <a:prstGeom prst="rect">
            <a:avLst/>
          </a:prstGeom>
          <a:solidFill>
            <a:srgbClr val="CBC9F1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 b="0" i="0" u="none" strike="noStrike" cap="none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r>
              <a:rPr lang="en" sz="3600" b="1" dirty="0"/>
              <a:t>Administratively</a:t>
            </a:r>
            <a:endParaRPr lang="en-CA" sz="3600" b="1" dirty="0"/>
          </a:p>
          <a:p>
            <a:r>
              <a:rPr lang="en-CA" sz="1400" dirty="0"/>
              <a:t>Payroll / Benefits / Perks</a:t>
            </a:r>
            <a:endParaRPr lang="en" sz="1400" dirty="0"/>
          </a:p>
        </p:txBody>
      </p:sp>
      <p:sp>
        <p:nvSpPr>
          <p:cNvPr id="4" name="Shape 346">
            <a:extLst>
              <a:ext uri="{FF2B5EF4-FFF2-40B4-BE49-F238E27FC236}">
                <a16:creationId xmlns:a16="http://schemas.microsoft.com/office/drawing/2014/main" id="{1D23BBD0-075B-4BEA-8BEE-090B01DC237C}"/>
              </a:ext>
            </a:extLst>
          </p:cNvPr>
          <p:cNvSpPr txBox="1">
            <a:spLocks/>
          </p:cNvSpPr>
          <p:nvPr/>
        </p:nvSpPr>
        <p:spPr>
          <a:xfrm>
            <a:off x="4572000" y="1725749"/>
            <a:ext cx="4572000" cy="1692000"/>
          </a:xfrm>
          <a:prstGeom prst="rect">
            <a:avLst/>
          </a:prstGeom>
          <a:solidFill>
            <a:srgbClr val="B6AFE9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 b="0" i="0" u="none" strike="noStrike" cap="none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r>
              <a:rPr lang="en-CA" sz="3600" b="1" dirty="0"/>
              <a:t>Socially</a:t>
            </a:r>
            <a:endParaRPr lang="en" sz="3600" b="1" dirty="0"/>
          </a:p>
          <a:p>
            <a:pPr>
              <a:spcBef>
                <a:spcPts val="60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-CA" sz="1400" dirty="0"/>
              <a:t>Managers / Peers / Support</a:t>
            </a:r>
            <a:endParaRPr lang="en" sz="1400" dirty="0"/>
          </a:p>
        </p:txBody>
      </p:sp>
      <p:sp>
        <p:nvSpPr>
          <p:cNvPr id="5" name="Shape 347">
            <a:extLst>
              <a:ext uri="{FF2B5EF4-FFF2-40B4-BE49-F238E27FC236}">
                <a16:creationId xmlns:a16="http://schemas.microsoft.com/office/drawing/2014/main" id="{F4551FCA-9D1B-4350-B3E9-82ADEEC35C01}"/>
              </a:ext>
            </a:extLst>
          </p:cNvPr>
          <p:cNvSpPr txBox="1">
            <a:spLocks/>
          </p:cNvSpPr>
          <p:nvPr/>
        </p:nvSpPr>
        <p:spPr>
          <a:xfrm>
            <a:off x="4572000" y="3417750"/>
            <a:ext cx="4572000" cy="1725751"/>
          </a:xfrm>
          <a:prstGeom prst="rect">
            <a:avLst/>
          </a:prstGeom>
          <a:solidFill>
            <a:srgbClr val="524AB4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 b="0" i="0" u="none" strike="noStrike" cap="none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>
              <a:buClr>
                <a:schemeClr val="dk1"/>
              </a:buClr>
              <a:buSzPts val="1100"/>
              <a:buFont typeface="Arial"/>
              <a:buNone/>
            </a:pPr>
            <a:r>
              <a:rPr lang="en-CA" sz="3600" b="1" dirty="0"/>
              <a:t>Technically</a:t>
            </a:r>
            <a:endParaRPr lang="en" sz="3600" b="1" dirty="0"/>
          </a:p>
          <a:p>
            <a:pPr>
              <a:spcBef>
                <a:spcPts val="60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-CA" sz="1400" dirty="0"/>
              <a:t>Coding</a:t>
            </a:r>
            <a:r>
              <a:rPr lang="en" sz="1400" dirty="0"/>
              <a:t> / </a:t>
            </a:r>
            <a:r>
              <a:rPr lang="en-CA" sz="1400" dirty="0"/>
              <a:t>Designing / Producing</a:t>
            </a:r>
            <a:endParaRPr lang="en" sz="1400" dirty="0"/>
          </a:p>
        </p:txBody>
      </p:sp>
      <p:pic>
        <p:nvPicPr>
          <p:cNvPr id="15" name="Graphic 14" descr="Checkmark">
            <a:extLst>
              <a:ext uri="{FF2B5EF4-FFF2-40B4-BE49-F238E27FC236}">
                <a16:creationId xmlns:a16="http://schemas.microsoft.com/office/drawing/2014/main" id="{8A07FC8D-BF28-4040-8A68-9016EDF1F6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87889" y="592874"/>
            <a:ext cx="540000" cy="540000"/>
          </a:xfrm>
          <a:prstGeom prst="rect">
            <a:avLst/>
          </a:prstGeom>
        </p:spPr>
      </p:pic>
      <p:pic>
        <p:nvPicPr>
          <p:cNvPr id="16" name="Graphic 15" descr="Checkmark">
            <a:extLst>
              <a:ext uri="{FF2B5EF4-FFF2-40B4-BE49-F238E27FC236}">
                <a16:creationId xmlns:a16="http://schemas.microsoft.com/office/drawing/2014/main" id="{DA77ADF7-DB09-4548-9725-4AAFA8EA1A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87889" y="2301749"/>
            <a:ext cx="540000" cy="5400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C6EFBA1-95F1-431E-877C-9022D020FA83}"/>
              </a:ext>
            </a:extLst>
          </p:cNvPr>
          <p:cNvSpPr txBox="1"/>
          <p:nvPr/>
        </p:nvSpPr>
        <p:spPr>
          <a:xfrm>
            <a:off x="8032061" y="3926682"/>
            <a:ext cx="12516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000" dirty="0">
                <a:solidFill>
                  <a:schemeClr val="bg1"/>
                </a:solidFill>
                <a:latin typeface="Cooper Std Black" panose="0208090304030B020404" pitchFamily="18" charset="0"/>
              </a:rPr>
              <a:t>$$$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1B23E0C-1425-4431-B60C-C596D0C65E3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77425" y="1493204"/>
            <a:ext cx="2160000" cy="215709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66CE92E-671F-4CF3-BE18-F1FFD8E4DAD9}"/>
              </a:ext>
            </a:extLst>
          </p:cNvPr>
          <p:cNvSpPr txBox="1"/>
          <p:nvPr/>
        </p:nvSpPr>
        <p:spPr>
          <a:xfrm>
            <a:off x="1014393" y="3891516"/>
            <a:ext cx="2480175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000" dirty="0">
                <a:solidFill>
                  <a:schemeClr val="bg2"/>
                </a:solidFill>
                <a:latin typeface="Nunito Sans" panose="020B0604020202020204" charset="0"/>
              </a:rPr>
              <a:t>Patrick </a:t>
            </a:r>
            <a:r>
              <a:rPr lang="en-CA" sz="2000" dirty="0" err="1">
                <a:solidFill>
                  <a:schemeClr val="bg2"/>
                </a:solidFill>
                <a:latin typeface="Nunito Sans" panose="020B0604020202020204" charset="0"/>
              </a:rPr>
              <a:t>Famaran</a:t>
            </a:r>
            <a:endParaRPr lang="en-CA" sz="2000" dirty="0">
              <a:solidFill>
                <a:schemeClr val="bg2"/>
              </a:solidFill>
              <a:latin typeface="Nunito Sans" panose="020B0604020202020204" charset="0"/>
            </a:endParaRPr>
          </a:p>
          <a:p>
            <a:pPr algn="ctr"/>
            <a:r>
              <a:rPr lang="en-CA" dirty="0">
                <a:solidFill>
                  <a:schemeClr val="bg2"/>
                </a:solidFill>
                <a:latin typeface="Nunito Sans" panose="020B0604020202020204" charset="0"/>
              </a:rPr>
              <a:t>Developer / Designer</a:t>
            </a:r>
          </a:p>
        </p:txBody>
      </p:sp>
    </p:spTree>
    <p:extLst>
      <p:ext uri="{BB962C8B-B14F-4D97-AF65-F5344CB8AC3E}">
        <p14:creationId xmlns:p14="http://schemas.microsoft.com/office/powerpoint/2010/main" val="521445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1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16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5AEC568-63B1-426B-B481-64A6A3D5D37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>
                <a:solidFill>
                  <a:srgbClr val="FFFFFF"/>
                </a:solidFill>
              </a:rPr>
              <a:t>5</a:t>
            </a:fld>
            <a:endParaRPr lang="en">
              <a:solidFill>
                <a:srgbClr val="FFFFFF"/>
              </a:solidFill>
            </a:endParaRPr>
          </a:p>
        </p:txBody>
      </p:sp>
      <p:sp>
        <p:nvSpPr>
          <p:cNvPr id="5" name="Shape 330">
            <a:extLst>
              <a:ext uri="{FF2B5EF4-FFF2-40B4-BE49-F238E27FC236}">
                <a16:creationId xmlns:a16="http://schemas.microsoft.com/office/drawing/2014/main" id="{B1B66550-0122-49A9-8BE4-D90AAC38D6ED}"/>
              </a:ext>
            </a:extLst>
          </p:cNvPr>
          <p:cNvSpPr txBox="1">
            <a:spLocks/>
          </p:cNvSpPr>
          <p:nvPr/>
        </p:nvSpPr>
        <p:spPr>
          <a:xfrm>
            <a:off x="685800" y="1964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 b="0" i="0" u="none" strike="noStrike" cap="none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algn="ctr"/>
            <a:r>
              <a:rPr lang="en" sz="6000" b="1" dirty="0"/>
              <a:t>$37 </a:t>
            </a:r>
            <a:r>
              <a:rPr lang="en-CA" sz="6000" b="1" dirty="0"/>
              <a:t>Billion</a:t>
            </a:r>
            <a:endParaRPr lang="en" sz="6000" b="1" dirty="0"/>
          </a:p>
        </p:txBody>
      </p:sp>
      <p:sp>
        <p:nvSpPr>
          <p:cNvPr id="6" name="Shape 331">
            <a:extLst>
              <a:ext uri="{FF2B5EF4-FFF2-40B4-BE49-F238E27FC236}">
                <a16:creationId xmlns:a16="http://schemas.microsoft.com/office/drawing/2014/main" id="{933057FB-A426-4A7C-A4FE-5A7CF7C4027B}"/>
              </a:ext>
            </a:extLst>
          </p:cNvPr>
          <p:cNvSpPr txBox="1">
            <a:spLocks/>
          </p:cNvSpPr>
          <p:nvPr/>
        </p:nvSpPr>
        <p:spPr>
          <a:xfrm>
            <a:off x="685800" y="29162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▪"/>
              <a:defRPr sz="1400" b="0" i="0" u="none" strike="noStrike" cap="none"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R="0" lvl="1" algn="l" rtl="0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 sz="1400" b="0" i="0" u="none" strike="noStrike" cap="none"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R="0" lvl="2" algn="l" rtl="0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 sz="1400" b="0" i="0" u="none" strike="noStrike" cap="none"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R="0" lvl="3" algn="l" rtl="0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 sz="1400" b="0" i="0" u="none" strike="noStrike" cap="none"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R="0" lvl="4" algn="l" rtl="0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 sz="1400" b="0" i="0" u="none" strike="noStrike" cap="none"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R="0" lvl="5" algn="l" rtl="0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 sz="1400" b="0" i="0" u="none" strike="noStrike" cap="none"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R="0" lvl="6" algn="l" rtl="0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 sz="1400" b="0" i="0" u="none" strike="noStrike" cap="none"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R="0" lvl="7" algn="l" rtl="0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 sz="1400" b="0" i="0" u="none" strike="noStrike" cap="none"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R="0" lvl="8" algn="l" rtl="0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 sz="1400" b="0" i="0" u="none" strike="noStrike" cap="none"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algn="ctr">
              <a:spcBef>
                <a:spcPts val="0"/>
              </a:spcBef>
              <a:buFont typeface="Nunito Sans"/>
              <a:buNone/>
            </a:pPr>
            <a:r>
              <a:rPr lang="en-CA" dirty="0">
                <a:solidFill>
                  <a:srgbClr val="FFFFFF"/>
                </a:solidFill>
              </a:rPr>
              <a:t>Spent annually to keep unproductive employees who lack appropriate training</a:t>
            </a:r>
          </a:p>
          <a:p>
            <a:pPr algn="ctr">
              <a:spcBef>
                <a:spcPts val="0"/>
              </a:spcBef>
              <a:buFont typeface="Nunito Sans"/>
              <a:buNone/>
            </a:pPr>
            <a:r>
              <a:rPr lang="en-CA" dirty="0">
                <a:solidFill>
                  <a:srgbClr val="FFFFFF"/>
                </a:solidFill>
              </a:rPr>
              <a:t>(UK + US)</a:t>
            </a:r>
            <a:endParaRPr lang="en" dirty="0">
              <a:solidFill>
                <a:srgbClr val="FFFFFF"/>
              </a:solidFill>
            </a:endParaRPr>
          </a:p>
        </p:txBody>
      </p:sp>
      <p:grpSp>
        <p:nvGrpSpPr>
          <p:cNvPr id="7" name="Shape 333">
            <a:extLst>
              <a:ext uri="{FF2B5EF4-FFF2-40B4-BE49-F238E27FC236}">
                <a16:creationId xmlns:a16="http://schemas.microsoft.com/office/drawing/2014/main" id="{A9FC4E15-1B65-4853-A566-0DBEF8603365}"/>
              </a:ext>
            </a:extLst>
          </p:cNvPr>
          <p:cNvGrpSpPr/>
          <p:nvPr/>
        </p:nvGrpSpPr>
        <p:grpSpPr>
          <a:xfrm>
            <a:off x="4193157" y="1338806"/>
            <a:ext cx="757693" cy="549894"/>
            <a:chOff x="3932350" y="3714775"/>
            <a:chExt cx="439650" cy="319075"/>
          </a:xfrm>
        </p:grpSpPr>
        <p:sp>
          <p:nvSpPr>
            <p:cNvPr id="8" name="Shape 334">
              <a:extLst>
                <a:ext uri="{FF2B5EF4-FFF2-40B4-BE49-F238E27FC236}">
                  <a16:creationId xmlns:a16="http://schemas.microsoft.com/office/drawing/2014/main" id="{4547A712-74F1-4453-BD0B-9A5A9266E6CF}"/>
                </a:ext>
              </a:extLst>
            </p:cNvPr>
            <p:cNvSpPr/>
            <p:nvPr/>
          </p:nvSpPr>
          <p:spPr>
            <a:xfrm>
              <a:off x="3932350" y="3714775"/>
              <a:ext cx="439650" cy="319075"/>
            </a:xfrm>
            <a:custGeom>
              <a:avLst/>
              <a:gdLst/>
              <a:ahLst/>
              <a:cxnLst/>
              <a:rect l="0" t="0" r="0" b="0"/>
              <a:pathLst>
                <a:path w="17586" h="12763" fill="none" extrusionOk="0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3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" name="Shape 335">
              <a:extLst>
                <a:ext uri="{FF2B5EF4-FFF2-40B4-BE49-F238E27FC236}">
                  <a16:creationId xmlns:a16="http://schemas.microsoft.com/office/drawing/2014/main" id="{4F959C8E-EFED-4C53-9137-18A7B1B4EA5A}"/>
                </a:ext>
              </a:extLst>
            </p:cNvPr>
            <p:cNvSpPr/>
            <p:nvPr/>
          </p:nvSpPr>
          <p:spPr>
            <a:xfrm>
              <a:off x="3970100" y="3862750"/>
              <a:ext cx="77350" cy="132750"/>
            </a:xfrm>
            <a:custGeom>
              <a:avLst/>
              <a:gdLst/>
              <a:ahLst/>
              <a:cxnLst/>
              <a:rect l="0" t="0" r="0" b="0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" name="Shape 336">
              <a:extLst>
                <a:ext uri="{FF2B5EF4-FFF2-40B4-BE49-F238E27FC236}">
                  <a16:creationId xmlns:a16="http://schemas.microsoft.com/office/drawing/2014/main" id="{589F56B7-180A-4EC3-95A6-D2C3F3B9901D}"/>
                </a:ext>
              </a:extLst>
            </p:cNvPr>
            <p:cNvSpPr/>
            <p:nvPr/>
          </p:nvSpPr>
          <p:spPr>
            <a:xfrm>
              <a:off x="4278800" y="3862750"/>
              <a:ext cx="77350" cy="132750"/>
            </a:xfrm>
            <a:custGeom>
              <a:avLst/>
              <a:gdLst/>
              <a:ahLst/>
              <a:cxnLst/>
              <a:rect l="0" t="0" r="0" b="0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" name="Shape 337">
              <a:extLst>
                <a:ext uri="{FF2B5EF4-FFF2-40B4-BE49-F238E27FC236}">
                  <a16:creationId xmlns:a16="http://schemas.microsoft.com/office/drawing/2014/main" id="{F549A8B6-6EDE-4A90-BFBB-2C2796174B6B}"/>
                </a:ext>
              </a:extLst>
            </p:cNvPr>
            <p:cNvSpPr/>
            <p:nvPr/>
          </p:nvSpPr>
          <p:spPr>
            <a:xfrm>
              <a:off x="4073000" y="3716600"/>
              <a:ext cx="77350" cy="278900"/>
            </a:xfrm>
            <a:custGeom>
              <a:avLst/>
              <a:gdLst/>
              <a:ahLst/>
              <a:cxnLst/>
              <a:rect l="0" t="0" r="0" b="0"/>
              <a:pathLst>
                <a:path w="3094" h="11156" fill="none" extrusionOk="0">
                  <a:moveTo>
                    <a:pt x="3094" y="11155"/>
                  </a:moveTo>
                  <a:lnTo>
                    <a:pt x="3094" y="488"/>
                  </a:lnTo>
                  <a:lnTo>
                    <a:pt x="3094" y="488"/>
                  </a:lnTo>
                  <a:lnTo>
                    <a:pt x="3094" y="391"/>
                  </a:lnTo>
                  <a:lnTo>
                    <a:pt x="3070" y="293"/>
                  </a:lnTo>
                  <a:lnTo>
                    <a:pt x="3021" y="220"/>
                  </a:lnTo>
                  <a:lnTo>
                    <a:pt x="2948" y="147"/>
                  </a:lnTo>
                  <a:lnTo>
                    <a:pt x="2899" y="98"/>
                  </a:lnTo>
                  <a:lnTo>
                    <a:pt x="2802" y="50"/>
                  </a:lnTo>
                  <a:lnTo>
                    <a:pt x="2704" y="25"/>
                  </a:lnTo>
                  <a:lnTo>
                    <a:pt x="260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1" y="25"/>
                  </a:lnTo>
                  <a:lnTo>
                    <a:pt x="293" y="50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11155"/>
                  </a:lnTo>
                  <a:lnTo>
                    <a:pt x="3094" y="11155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" name="Shape 338">
              <a:extLst>
                <a:ext uri="{FF2B5EF4-FFF2-40B4-BE49-F238E27FC236}">
                  <a16:creationId xmlns:a16="http://schemas.microsoft.com/office/drawing/2014/main" id="{8E7189BA-CE51-4547-9A71-ABD7EA186D9C}"/>
                </a:ext>
              </a:extLst>
            </p:cNvPr>
            <p:cNvSpPr/>
            <p:nvPr/>
          </p:nvSpPr>
          <p:spPr>
            <a:xfrm>
              <a:off x="4175900" y="3787250"/>
              <a:ext cx="77350" cy="208250"/>
            </a:xfrm>
            <a:custGeom>
              <a:avLst/>
              <a:gdLst/>
              <a:ahLst/>
              <a:cxnLst/>
              <a:rect l="0" t="0" r="0" b="0"/>
              <a:pathLst>
                <a:path w="3094" h="8330" fill="none" extrusionOk="0">
                  <a:moveTo>
                    <a:pt x="3094" y="832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8329"/>
                  </a:lnTo>
                  <a:lnTo>
                    <a:pt x="3094" y="8329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454FC12E-74D0-4B05-89E8-308F53C99730}"/>
              </a:ext>
            </a:extLst>
          </p:cNvPr>
          <p:cNvSpPr txBox="1"/>
          <p:nvPr/>
        </p:nvSpPr>
        <p:spPr>
          <a:xfrm>
            <a:off x="-47767" y="4897230"/>
            <a:ext cx="83012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00" dirty="0">
                <a:solidFill>
                  <a:schemeClr val="bg1"/>
                </a:solidFill>
                <a:latin typeface="Nunito Sans" panose="020B0604020202020204" charset="0"/>
              </a:rPr>
              <a:t>The Business Case for Investing in Onboarding Programs. (2017, August 10), Paycor</a:t>
            </a:r>
          </a:p>
        </p:txBody>
      </p:sp>
    </p:spTree>
    <p:extLst>
      <p:ext uri="{BB962C8B-B14F-4D97-AF65-F5344CB8AC3E}">
        <p14:creationId xmlns:p14="http://schemas.microsoft.com/office/powerpoint/2010/main" val="28983044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169FF"/>
        </a:solidFill>
        <a:effectLst/>
      </p:bgPr>
    </p:bg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6</a:t>
            </a:fld>
            <a:endParaRPr lang="en"/>
          </a:p>
        </p:txBody>
      </p:sp>
      <p:grpSp>
        <p:nvGrpSpPr>
          <p:cNvPr id="250" name="Shape 250"/>
          <p:cNvGrpSpPr/>
          <p:nvPr/>
        </p:nvGrpSpPr>
        <p:grpSpPr>
          <a:xfrm>
            <a:off x="3640619" y="178157"/>
            <a:ext cx="4488376" cy="4378343"/>
            <a:chOff x="3598089" y="204755"/>
            <a:chExt cx="4488376" cy="4378343"/>
          </a:xfrm>
        </p:grpSpPr>
        <p:sp>
          <p:nvSpPr>
            <p:cNvPr id="252" name="Shape 252"/>
            <p:cNvSpPr/>
            <p:nvPr/>
          </p:nvSpPr>
          <p:spPr>
            <a:xfrm>
              <a:off x="4674475" y="204755"/>
              <a:ext cx="2160000" cy="2160000"/>
            </a:xfrm>
            <a:prstGeom prst="ellipse">
              <a:avLst/>
            </a:prstGeom>
            <a:solidFill>
              <a:srgbClr val="F6703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endParaRPr sz="1000" dirty="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  <a:p>
              <a:pPr lvl="0" algn="ctr" rtl="0">
                <a:spcBef>
                  <a:spcPts val="0"/>
                </a:spcBef>
                <a:buNone/>
              </a:pPr>
              <a:endParaRPr sz="1000" dirty="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  <a:p>
              <a:pPr lvl="0" algn="ctr" rtl="0">
                <a:spcBef>
                  <a:spcPts val="0"/>
                </a:spcBef>
                <a:buClr>
                  <a:schemeClr val="dk1"/>
                </a:buClr>
                <a:buSzPts val="1100"/>
                <a:buFont typeface="Arial"/>
                <a:buNone/>
              </a:pPr>
              <a:endParaRPr lang="en" sz="1000" dirty="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  <p:sp>
          <p:nvSpPr>
            <p:cNvPr id="253" name="Shape 253"/>
            <p:cNvSpPr/>
            <p:nvPr/>
          </p:nvSpPr>
          <p:spPr>
            <a:xfrm>
              <a:off x="3598089" y="2423098"/>
              <a:ext cx="2160000" cy="2160000"/>
            </a:xfrm>
            <a:prstGeom prst="ellipse">
              <a:avLst/>
            </a:prstGeom>
            <a:solidFill>
              <a:srgbClr val="CC412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endParaRPr sz="1000" dirty="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  <a:p>
              <a:pPr lvl="0" algn="ctr" rtl="0">
                <a:spcBef>
                  <a:spcPts val="0"/>
                </a:spcBef>
                <a:buNone/>
              </a:pPr>
              <a:endParaRPr sz="1000" dirty="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  <a:p>
              <a:pPr lvl="0" algn="ctr" rtl="0">
                <a:spcBef>
                  <a:spcPts val="0"/>
                </a:spcBef>
                <a:buNone/>
              </a:pPr>
              <a:endParaRPr lang="en" sz="1000" dirty="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  <p:sp>
          <p:nvSpPr>
            <p:cNvPr id="254" name="Shape 254"/>
            <p:cNvSpPr/>
            <p:nvPr/>
          </p:nvSpPr>
          <p:spPr>
            <a:xfrm>
              <a:off x="5926465" y="2423098"/>
              <a:ext cx="2160000" cy="2160000"/>
            </a:xfrm>
            <a:prstGeom prst="ellipse">
              <a:avLst/>
            </a:prstGeom>
            <a:solidFill>
              <a:srgbClr val="ED0036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endParaRPr sz="1000" dirty="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  <a:p>
              <a:pPr lvl="0" algn="ctr" rtl="0">
                <a:spcBef>
                  <a:spcPts val="0"/>
                </a:spcBef>
                <a:buNone/>
              </a:pPr>
              <a:endParaRPr sz="1000" dirty="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  <a:p>
              <a:pPr lvl="0" algn="ctr" rtl="0">
                <a:spcBef>
                  <a:spcPts val="0"/>
                </a:spcBef>
                <a:buNone/>
              </a:pPr>
              <a:endParaRPr lang="en" sz="1000" dirty="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</p:grpSp>
      <p:sp>
        <p:nvSpPr>
          <p:cNvPr id="255" name="Shape 255"/>
          <p:cNvSpPr/>
          <p:nvPr/>
        </p:nvSpPr>
        <p:spPr>
          <a:xfrm>
            <a:off x="4743705" y="1585577"/>
            <a:ext cx="2106600" cy="21066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dirty="0"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rPr>
              <a:t>THE</a:t>
            </a:r>
          </a:p>
          <a:p>
            <a:pPr lvl="0" algn="ctr">
              <a:spcBef>
                <a:spcPts val="0"/>
              </a:spcBef>
              <a:buNone/>
            </a:pPr>
            <a:r>
              <a:rPr lang="en" dirty="0"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rPr>
              <a:t>CONCEPT</a:t>
            </a: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455E0796-070D-4382-9A49-9DDD78050B0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58453" y="1801454"/>
            <a:ext cx="1677304" cy="1675046"/>
          </a:xfrm>
          <a:prstGeom prst="ellipse">
            <a:avLst/>
          </a:prstGeom>
          <a:ln>
            <a:noFill/>
          </a:ln>
          <a:effectLst>
            <a:softEdge rad="0"/>
          </a:effectLst>
        </p:spPr>
      </p:pic>
      <p:sp>
        <p:nvSpPr>
          <p:cNvPr id="59" name="Shape 104">
            <a:extLst>
              <a:ext uri="{FF2B5EF4-FFF2-40B4-BE49-F238E27FC236}">
                <a16:creationId xmlns:a16="http://schemas.microsoft.com/office/drawing/2014/main" id="{D210D8AB-B0D6-4892-A03D-98CDD1C9A57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CA" dirty="0"/>
              <a:t>Training Woes</a:t>
            </a:r>
            <a:endParaRPr lang="en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782D9C1-2E48-49B2-A686-AC2AD30B6776}"/>
              </a:ext>
            </a:extLst>
          </p:cNvPr>
          <p:cNvSpPr txBox="1"/>
          <p:nvPr/>
        </p:nvSpPr>
        <p:spPr>
          <a:xfrm>
            <a:off x="296603" y="1649133"/>
            <a:ext cx="210660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solidFill>
                  <a:schemeClr val="bg1"/>
                </a:solidFill>
                <a:latin typeface="Nunito Sans" panose="020B0604020202020204" charset="0"/>
              </a:rPr>
              <a:t>Studying for 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dirty="0">
              <a:solidFill>
                <a:schemeClr val="bg1"/>
              </a:solidFill>
              <a:latin typeface="Nunito Sans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solidFill>
                  <a:schemeClr val="bg1"/>
                </a:solidFill>
                <a:latin typeface="Nunito Sans" panose="020B0604020202020204" charset="0"/>
              </a:rPr>
              <a:t>High time commitment, high time to productivity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dirty="0">
              <a:solidFill>
                <a:schemeClr val="bg1"/>
              </a:solidFill>
              <a:latin typeface="Nunito Sans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solidFill>
                  <a:schemeClr val="bg1"/>
                </a:solidFill>
                <a:latin typeface="Nunito Sans" panose="020B0604020202020204" charset="0"/>
              </a:rPr>
              <a:t>Risk of retraining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63E8151-96FC-4F28-971D-7AB83DA5B461}"/>
              </a:ext>
            </a:extLst>
          </p:cNvPr>
          <p:cNvGrpSpPr/>
          <p:nvPr/>
        </p:nvGrpSpPr>
        <p:grpSpPr>
          <a:xfrm>
            <a:off x="5231553" y="343757"/>
            <a:ext cx="1130903" cy="1241820"/>
            <a:chOff x="5231553" y="343757"/>
            <a:chExt cx="1130903" cy="1241820"/>
          </a:xfrm>
        </p:grpSpPr>
        <p:pic>
          <p:nvPicPr>
            <p:cNvPr id="15" name="Graphic 14" descr="Books">
              <a:extLst>
                <a:ext uri="{FF2B5EF4-FFF2-40B4-BE49-F238E27FC236}">
                  <a16:creationId xmlns:a16="http://schemas.microsoft.com/office/drawing/2014/main" id="{CB7132F6-2881-4325-8616-8F8A716BB2A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339805" y="343757"/>
              <a:ext cx="914400" cy="914400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F4D8F56-C2D1-4C20-B707-7DE7E87A5598}"/>
                </a:ext>
              </a:extLst>
            </p:cNvPr>
            <p:cNvSpPr txBox="1"/>
            <p:nvPr/>
          </p:nvSpPr>
          <p:spPr>
            <a:xfrm>
              <a:off x="5231553" y="1277800"/>
              <a:ext cx="113090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b="1" dirty="0">
                  <a:solidFill>
                    <a:schemeClr val="bg1"/>
                  </a:solidFill>
                  <a:latin typeface="Nunito Sans" panose="020B0604020202020204" charset="0"/>
                </a:rPr>
                <a:t>Literature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9F93F3F-CC84-4568-8561-F9268857D533}"/>
              </a:ext>
            </a:extLst>
          </p:cNvPr>
          <p:cNvGrpSpPr/>
          <p:nvPr/>
        </p:nvGrpSpPr>
        <p:grpSpPr>
          <a:xfrm>
            <a:off x="3753042" y="2950999"/>
            <a:ext cx="1722725" cy="1306354"/>
            <a:chOff x="3753042" y="2950999"/>
            <a:chExt cx="1722725" cy="1306354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190FAB67-11D9-4522-B892-8E0D4F2028AE}"/>
                </a:ext>
              </a:extLst>
            </p:cNvPr>
            <p:cNvGrpSpPr/>
            <p:nvPr/>
          </p:nvGrpSpPr>
          <p:grpSpPr>
            <a:xfrm>
              <a:off x="3753042" y="2950999"/>
              <a:ext cx="1037035" cy="940234"/>
              <a:chOff x="3031044" y="169744"/>
              <a:chExt cx="1398108" cy="1222543"/>
            </a:xfrm>
          </p:grpSpPr>
          <p:pic>
            <p:nvPicPr>
              <p:cNvPr id="11" name="Graphic 10" descr="User">
                <a:extLst>
                  <a:ext uri="{FF2B5EF4-FFF2-40B4-BE49-F238E27FC236}">
                    <a16:creationId xmlns:a16="http://schemas.microsoft.com/office/drawing/2014/main" id="{F5658F67-24EE-4F8D-9042-D52CF028DF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3031044" y="169744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3" name="Graphic 12" descr="User">
                <a:extLst>
                  <a:ext uri="{FF2B5EF4-FFF2-40B4-BE49-F238E27FC236}">
                    <a16:creationId xmlns:a16="http://schemas.microsoft.com/office/drawing/2014/main" id="{079C6C8A-BEB1-4C35-9861-AFC01B8640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3514752" y="477887"/>
                <a:ext cx="914400" cy="914400"/>
              </a:xfrm>
              <a:prstGeom prst="rect">
                <a:avLst/>
              </a:prstGeom>
            </p:spPr>
          </p:pic>
        </p:grp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E0A7AEAF-A422-45B9-B0E3-68CAEB486824}"/>
                </a:ext>
              </a:extLst>
            </p:cNvPr>
            <p:cNvSpPr txBox="1"/>
            <p:nvPr/>
          </p:nvSpPr>
          <p:spPr>
            <a:xfrm>
              <a:off x="4209301" y="3949576"/>
              <a:ext cx="12664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b="1" dirty="0">
                  <a:solidFill>
                    <a:schemeClr val="bg1"/>
                  </a:solidFill>
                  <a:latin typeface="Nunito Sans" panose="020B0604020202020204" charset="0"/>
                </a:rPr>
                <a:t>One-on-one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29C1090-26A7-46C5-926E-EB38C7E11557}"/>
              </a:ext>
            </a:extLst>
          </p:cNvPr>
          <p:cNvGrpSpPr/>
          <p:nvPr/>
        </p:nvGrpSpPr>
        <p:grpSpPr>
          <a:xfrm>
            <a:off x="6254205" y="2950999"/>
            <a:ext cx="1655456" cy="1300618"/>
            <a:chOff x="6254205" y="2950999"/>
            <a:chExt cx="1655456" cy="1300618"/>
          </a:xfrm>
        </p:grpSpPr>
        <p:pic>
          <p:nvPicPr>
            <p:cNvPr id="17" name="Graphic 16" descr="Bar chart">
              <a:extLst>
                <a:ext uri="{FF2B5EF4-FFF2-40B4-BE49-F238E27FC236}">
                  <a16:creationId xmlns:a16="http://schemas.microsoft.com/office/drawing/2014/main" id="{669283CB-445E-4ED1-887E-15081EF43F7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995261" y="2950999"/>
              <a:ext cx="914400" cy="914400"/>
            </a:xfrm>
            <a:prstGeom prst="rect">
              <a:avLst/>
            </a:prstGeom>
          </p:spPr>
        </p:pic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FB284EEA-9EF6-45D0-8D4D-BC89D43629E0}"/>
                </a:ext>
              </a:extLst>
            </p:cNvPr>
            <p:cNvSpPr txBox="1"/>
            <p:nvPr/>
          </p:nvSpPr>
          <p:spPr>
            <a:xfrm>
              <a:off x="6254205" y="3943840"/>
              <a:ext cx="14821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b="1" dirty="0">
                  <a:solidFill>
                    <a:schemeClr val="bg1"/>
                  </a:solidFill>
                  <a:latin typeface="Nunito Sans" panose="020B0604020202020204" charset="0"/>
                </a:rPr>
                <a:t>Varying Results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F2D70A3-3186-4CE5-8231-5EB09549C853}"/>
              </a:ext>
            </a:extLst>
          </p:cNvPr>
          <p:cNvGrpSpPr/>
          <p:nvPr/>
        </p:nvGrpSpPr>
        <p:grpSpPr>
          <a:xfrm>
            <a:off x="4572001" y="0"/>
            <a:ext cx="4572000" cy="2571750"/>
            <a:chOff x="4627421" y="0"/>
            <a:chExt cx="4516579" cy="257175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88F06F4-B036-4CB1-A54B-3B1C45CCDEFC}"/>
                </a:ext>
              </a:extLst>
            </p:cNvPr>
            <p:cNvSpPr/>
            <p:nvPr/>
          </p:nvSpPr>
          <p:spPr>
            <a:xfrm>
              <a:off x="4627421" y="0"/>
              <a:ext cx="4516579" cy="2571750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40D7B2D-CB9B-49DB-8C41-F5F0E7CDFAC2}"/>
                </a:ext>
              </a:extLst>
            </p:cNvPr>
            <p:cNvSpPr txBox="1"/>
            <p:nvPr/>
          </p:nvSpPr>
          <p:spPr>
            <a:xfrm>
              <a:off x="5718086" y="1181781"/>
              <a:ext cx="241978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3000" dirty="0">
                  <a:solidFill>
                    <a:schemeClr val="bg1"/>
                  </a:solidFill>
                  <a:latin typeface="Nunito Sans" panose="020B0604020202020204" charset="0"/>
                </a:rPr>
                <a:t>Active Learning</a:t>
              </a:r>
            </a:p>
          </p:txBody>
        </p:sp>
        <p:pic>
          <p:nvPicPr>
            <p:cNvPr id="30" name="Picture 29" descr="A close up of a logo&#10;&#10;Description generated with high confidence">
              <a:extLst>
                <a:ext uri="{FF2B5EF4-FFF2-40B4-BE49-F238E27FC236}">
                  <a16:creationId xmlns:a16="http://schemas.microsoft.com/office/drawing/2014/main" id="{4B1B9CAC-3489-49FD-9CEC-6CCDB797A08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484437" y="239873"/>
              <a:ext cx="887080" cy="887080"/>
            </a:xfrm>
            <a:prstGeom prst="rect">
              <a:avLst/>
            </a:prstGeom>
          </p:spPr>
        </p:pic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C7E763B2-5C7B-4AFF-9149-35FA4DE660F2}"/>
              </a:ext>
            </a:extLst>
          </p:cNvPr>
          <p:cNvGrpSpPr/>
          <p:nvPr/>
        </p:nvGrpSpPr>
        <p:grpSpPr>
          <a:xfrm>
            <a:off x="-7400" y="-500"/>
            <a:ext cx="4579603" cy="2571750"/>
            <a:chOff x="-4274" y="0"/>
            <a:chExt cx="4579603" cy="2571750"/>
          </a:xfrm>
        </p:grpSpPr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31037EDE-F393-449A-9957-74B5C8DECEF7}"/>
                </a:ext>
              </a:extLst>
            </p:cNvPr>
            <p:cNvGrpSpPr/>
            <p:nvPr/>
          </p:nvGrpSpPr>
          <p:grpSpPr>
            <a:xfrm>
              <a:off x="-4274" y="0"/>
              <a:ext cx="4579603" cy="2571750"/>
              <a:chOff x="4627421" y="0"/>
              <a:chExt cx="4516579" cy="2571750"/>
            </a:xfrm>
          </p:grpSpPr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6D986B22-4FE9-4989-A659-47E9ECCA054D}"/>
                  </a:ext>
                </a:extLst>
              </p:cNvPr>
              <p:cNvSpPr/>
              <p:nvPr/>
            </p:nvSpPr>
            <p:spPr>
              <a:xfrm>
                <a:off x="4627421" y="0"/>
                <a:ext cx="4516579" cy="2571750"/>
              </a:xfrm>
              <a:prstGeom prst="rect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48650133-D8B6-4E4A-AC50-EF1EC8DF7F19}"/>
                  </a:ext>
                </a:extLst>
              </p:cNvPr>
              <p:cNvSpPr txBox="1"/>
              <p:nvPr/>
            </p:nvSpPr>
            <p:spPr>
              <a:xfrm>
                <a:off x="5718086" y="1181781"/>
                <a:ext cx="2419783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3000" dirty="0">
                    <a:solidFill>
                      <a:schemeClr val="bg1"/>
                    </a:solidFill>
                    <a:latin typeface="Nunito Sans" panose="020B0604020202020204" charset="0"/>
                  </a:rPr>
                  <a:t>Self</a:t>
                </a:r>
              </a:p>
              <a:p>
                <a:pPr algn="ctr"/>
                <a:r>
                  <a:rPr lang="en-CA" sz="3000" dirty="0">
                    <a:solidFill>
                      <a:schemeClr val="bg1"/>
                    </a:solidFill>
                    <a:latin typeface="Nunito Sans" panose="020B0604020202020204" charset="0"/>
                  </a:rPr>
                  <a:t>Serve</a:t>
                </a:r>
              </a:p>
            </p:txBody>
          </p:sp>
        </p:grp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0957FF8B-E229-49A8-BBC6-9FC03B0B77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845736" y="285458"/>
              <a:ext cx="896323" cy="896323"/>
            </a:xfrm>
            <a:prstGeom prst="rect">
              <a:avLst/>
            </a:prstGeom>
          </p:spPr>
        </p:pic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18247D0D-3BAE-464C-82D9-4FD728736D2E}"/>
              </a:ext>
            </a:extLst>
          </p:cNvPr>
          <p:cNvGrpSpPr/>
          <p:nvPr/>
        </p:nvGrpSpPr>
        <p:grpSpPr>
          <a:xfrm>
            <a:off x="-6536" y="2567643"/>
            <a:ext cx="4579603" cy="2595138"/>
            <a:chOff x="-6536" y="2578276"/>
            <a:chExt cx="4579603" cy="2571750"/>
          </a:xfrm>
        </p:grpSpPr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8D2FA161-8DA1-4D27-83AD-891F4F6D77BA}"/>
                </a:ext>
              </a:extLst>
            </p:cNvPr>
            <p:cNvGrpSpPr/>
            <p:nvPr/>
          </p:nvGrpSpPr>
          <p:grpSpPr>
            <a:xfrm>
              <a:off x="-6536" y="2578276"/>
              <a:ext cx="4579603" cy="2571750"/>
              <a:chOff x="4627421" y="0"/>
              <a:chExt cx="4516579" cy="2571750"/>
            </a:xfrm>
          </p:grpSpPr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D2F407A5-A337-400A-81EC-67BC0E63B841}"/>
                  </a:ext>
                </a:extLst>
              </p:cNvPr>
              <p:cNvSpPr/>
              <p:nvPr/>
            </p:nvSpPr>
            <p:spPr>
              <a:xfrm>
                <a:off x="4627421" y="0"/>
                <a:ext cx="4516579" cy="257175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C09F8AFF-9982-4F2C-98D9-31BAF45475D6}"/>
                  </a:ext>
                </a:extLst>
              </p:cNvPr>
              <p:cNvSpPr txBox="1"/>
              <p:nvPr/>
            </p:nvSpPr>
            <p:spPr>
              <a:xfrm>
                <a:off x="5718086" y="1181781"/>
                <a:ext cx="2419783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3000" dirty="0">
                    <a:solidFill>
                      <a:schemeClr val="bg1"/>
                    </a:solidFill>
                    <a:latin typeface="Nunito Sans" panose="020B0604020202020204" charset="0"/>
                  </a:rPr>
                  <a:t>Standardized Process</a:t>
                </a:r>
              </a:p>
            </p:txBody>
          </p:sp>
        </p:grp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73408AEE-5E29-4A25-8AE6-4C82BB2C0FE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734326" y="2710025"/>
              <a:ext cx="1092143" cy="1092143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E24E4824-CE51-4DBE-9EE1-7B559E6BA1EA}"/>
              </a:ext>
            </a:extLst>
          </p:cNvPr>
          <p:cNvGrpSpPr/>
          <p:nvPr/>
        </p:nvGrpSpPr>
        <p:grpSpPr>
          <a:xfrm>
            <a:off x="4569739" y="2567642"/>
            <a:ext cx="4572000" cy="2595137"/>
            <a:chOff x="4569739" y="2578276"/>
            <a:chExt cx="4572000" cy="2571750"/>
          </a:xfrm>
        </p:grpSpPr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B2A69A19-26D9-445A-9DE3-114B487FFC73}"/>
                </a:ext>
              </a:extLst>
            </p:cNvPr>
            <p:cNvGrpSpPr/>
            <p:nvPr/>
          </p:nvGrpSpPr>
          <p:grpSpPr>
            <a:xfrm>
              <a:off x="4569739" y="2578276"/>
              <a:ext cx="4572000" cy="2571750"/>
              <a:chOff x="4627421" y="0"/>
              <a:chExt cx="4516579" cy="2571750"/>
            </a:xfrm>
          </p:grpSpPr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DAD8BF5A-1C90-41CC-AA73-695BD974E0E9}"/>
                  </a:ext>
                </a:extLst>
              </p:cNvPr>
              <p:cNvSpPr/>
              <p:nvPr/>
            </p:nvSpPr>
            <p:spPr>
              <a:xfrm>
                <a:off x="4627421" y="0"/>
                <a:ext cx="4516579" cy="2571750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69981334-F9CC-420F-B965-C97A1CF28041}"/>
                  </a:ext>
                </a:extLst>
              </p:cNvPr>
              <p:cNvSpPr txBox="1"/>
              <p:nvPr/>
            </p:nvSpPr>
            <p:spPr>
              <a:xfrm>
                <a:off x="5718086" y="1181781"/>
                <a:ext cx="2419783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3000" dirty="0">
                    <a:solidFill>
                      <a:schemeClr val="bg1"/>
                    </a:solidFill>
                    <a:latin typeface="Nunito Sans" panose="020B0604020202020204" charset="0"/>
                  </a:rPr>
                  <a:t>Continuous</a:t>
                </a:r>
              </a:p>
              <a:p>
                <a:pPr algn="ctr"/>
                <a:r>
                  <a:rPr lang="en-CA" sz="3000" dirty="0">
                    <a:solidFill>
                      <a:schemeClr val="bg1"/>
                    </a:solidFill>
                    <a:latin typeface="Nunito Sans" panose="020B0604020202020204" charset="0"/>
                  </a:rPr>
                  <a:t>Analytics</a:t>
                </a:r>
              </a:p>
            </p:txBody>
          </p:sp>
        </p:grpSp>
        <p:pic>
          <p:nvPicPr>
            <p:cNvPr id="37" name="Picture 36" descr="A picture containing object, windmill&#10;&#10;Description generated with high confidence">
              <a:extLst>
                <a:ext uri="{FF2B5EF4-FFF2-40B4-BE49-F238E27FC236}">
                  <a16:creationId xmlns:a16="http://schemas.microsoft.com/office/drawing/2014/main" id="{6F2AFAA1-8D13-49F6-A113-E3DC908AD54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413197" y="2688006"/>
              <a:ext cx="989547" cy="98954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42505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16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6E8C96A-5826-40A9-A802-5D0B79937A9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>
                <a:solidFill>
                  <a:srgbClr val="FFFFFF"/>
                </a:solidFill>
              </a:rPr>
              <a:t>7</a:t>
            </a:fld>
            <a:endParaRPr lang="en">
              <a:solidFill>
                <a:srgbClr val="FFFFFF"/>
              </a:solidFill>
            </a:endParaRPr>
          </a:p>
        </p:txBody>
      </p:sp>
      <p:pic>
        <p:nvPicPr>
          <p:cNvPr id="1026" name="Picture 2" descr="https://lh5.googleusercontent.com/KP8sMFhYnkYD_Hd-C_pra25WFn916UCPMAnjaL6KyS-F0LQIVtrYkH_gGzMb1D0_jv8m-Wx89FeUV5d_eK34zNdOnXZD_x2aMZkwQPCpIt9PQTovwT7KexklsI85jte-f7aS3lYhF2M">
            <a:extLst>
              <a:ext uri="{FF2B5EF4-FFF2-40B4-BE49-F238E27FC236}">
                <a16:creationId xmlns:a16="http://schemas.microsoft.com/office/drawing/2014/main" id="{B0D23F6C-4583-4E75-A64A-EAE14704AE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5750" y="352867"/>
            <a:ext cx="2892499" cy="2892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E4AC6F4-C31E-4703-A1B4-E9FB18990BBD}"/>
              </a:ext>
            </a:extLst>
          </p:cNvPr>
          <p:cNvSpPr txBox="1"/>
          <p:nvPr/>
        </p:nvSpPr>
        <p:spPr>
          <a:xfrm>
            <a:off x="2955851" y="3104707"/>
            <a:ext cx="33315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AR Vis tool</a:t>
            </a:r>
          </a:p>
        </p:txBody>
      </p:sp>
    </p:spTree>
    <p:extLst>
      <p:ext uri="{BB962C8B-B14F-4D97-AF65-F5344CB8AC3E}">
        <p14:creationId xmlns:p14="http://schemas.microsoft.com/office/powerpoint/2010/main" val="2361145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16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5E22F10-1F41-42FF-8C4B-80D78168C53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>
                <a:solidFill>
                  <a:srgbClr val="FFFFFF"/>
                </a:solidFill>
              </a:rPr>
              <a:t>8</a:t>
            </a:fld>
            <a:endParaRPr lang="en">
              <a:solidFill>
                <a:srgbClr val="FFFFFF"/>
              </a:solidFill>
            </a:endParaRPr>
          </a:p>
        </p:txBody>
      </p:sp>
      <p:sp>
        <p:nvSpPr>
          <p:cNvPr id="3" name="Shape 361">
            <a:extLst>
              <a:ext uri="{FF2B5EF4-FFF2-40B4-BE49-F238E27FC236}">
                <a16:creationId xmlns:a16="http://schemas.microsoft.com/office/drawing/2014/main" id="{585548EC-E22A-4350-9C03-9D58D25012D6}"/>
              </a:ext>
            </a:extLst>
          </p:cNvPr>
          <p:cNvSpPr/>
          <p:nvPr/>
        </p:nvSpPr>
        <p:spPr>
          <a:xfrm>
            <a:off x="3023663" y="1935454"/>
            <a:ext cx="3219764" cy="2060069"/>
          </a:xfrm>
          <a:prstGeom prst="chevron">
            <a:avLst>
              <a:gd name="adj" fmla="val 29853"/>
            </a:avLst>
          </a:prstGeom>
          <a:solidFill>
            <a:srgbClr val="F67031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CA" dirty="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End-User Views Structure</a:t>
            </a:r>
          </a:p>
          <a:p>
            <a:pPr lvl="0" algn="ctr">
              <a:spcBef>
                <a:spcPts val="0"/>
              </a:spcBef>
              <a:buNone/>
            </a:pPr>
            <a:endParaRPr lang="en-CA" dirty="0">
              <a:solidFill>
                <a:srgbClr val="FFFFFF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marL="285750" lvl="0" indent="-285750" algn="ctr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CA" dirty="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AR Headset</a:t>
            </a:r>
          </a:p>
          <a:p>
            <a:pPr lvl="0" algn="ctr">
              <a:spcBef>
                <a:spcPts val="0"/>
              </a:spcBef>
            </a:pPr>
            <a:endParaRPr lang="en-CA" dirty="0">
              <a:solidFill>
                <a:srgbClr val="FFFFFF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marL="285750" lvl="0" indent="-285750" algn="ctr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CA" dirty="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Interactive Elements</a:t>
            </a:r>
            <a:endParaRPr lang="en" dirty="0">
              <a:solidFill>
                <a:srgbClr val="FFFFFF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4" name="Shape 363">
            <a:extLst>
              <a:ext uri="{FF2B5EF4-FFF2-40B4-BE49-F238E27FC236}">
                <a16:creationId xmlns:a16="http://schemas.microsoft.com/office/drawing/2014/main" id="{63F8A515-030B-4990-92A0-7FAC94BD7347}"/>
              </a:ext>
            </a:extLst>
          </p:cNvPr>
          <p:cNvSpPr/>
          <p:nvPr/>
        </p:nvSpPr>
        <p:spPr>
          <a:xfrm>
            <a:off x="5296443" y="1703966"/>
            <a:ext cx="3219764" cy="2523043"/>
          </a:xfrm>
          <a:prstGeom prst="chevron">
            <a:avLst>
              <a:gd name="adj" fmla="val 29853"/>
            </a:avLst>
          </a:prstGeom>
          <a:solidFill>
            <a:srgbClr val="ED0036">
              <a:alpha val="71540"/>
            </a:srgbClr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dirty="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Feedback given to client</a:t>
            </a:r>
          </a:p>
          <a:p>
            <a:pPr lvl="0" algn="ctr">
              <a:spcBef>
                <a:spcPts val="0"/>
              </a:spcBef>
              <a:buNone/>
            </a:pPr>
            <a:endParaRPr lang="en" dirty="0">
              <a:solidFill>
                <a:srgbClr val="FFFFFF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marL="285750" lvl="0" indent="-285750" algn="ctr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dirty="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Percentage of time per element</a:t>
            </a:r>
          </a:p>
          <a:p>
            <a:pPr marL="285750" lvl="0" indent="-285750" algn="ctr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" dirty="0">
              <a:solidFill>
                <a:srgbClr val="FFFFFF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marL="285750" lvl="0" indent="-285750" algn="ctr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dirty="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End-of-session survey</a:t>
            </a:r>
          </a:p>
        </p:txBody>
      </p:sp>
      <p:sp>
        <p:nvSpPr>
          <p:cNvPr id="5" name="Shape 364">
            <a:extLst>
              <a:ext uri="{FF2B5EF4-FFF2-40B4-BE49-F238E27FC236}">
                <a16:creationId xmlns:a16="http://schemas.microsoft.com/office/drawing/2014/main" id="{14EA1218-A6FB-49B5-84C7-1B62D20839EC}"/>
              </a:ext>
            </a:extLst>
          </p:cNvPr>
          <p:cNvSpPr/>
          <p:nvPr/>
        </p:nvSpPr>
        <p:spPr>
          <a:xfrm>
            <a:off x="627794" y="2141571"/>
            <a:ext cx="3219764" cy="1647831"/>
          </a:xfrm>
          <a:prstGeom prst="chevron">
            <a:avLst>
              <a:gd name="adj" fmla="val 29853"/>
            </a:avLst>
          </a:prstGeom>
          <a:solidFill>
            <a:srgbClr val="FFA400">
              <a:alpha val="71540"/>
            </a:srgbClr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CA" dirty="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Client defines structure</a:t>
            </a:r>
          </a:p>
          <a:p>
            <a:pPr lvl="0" algn="ctr" rtl="0">
              <a:spcBef>
                <a:spcPts val="0"/>
              </a:spcBef>
              <a:buNone/>
            </a:pPr>
            <a:endParaRPr lang="en-CA" dirty="0">
              <a:solidFill>
                <a:srgbClr val="FFFFFF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marL="285750" lvl="0" indent="-285750" algn="ctr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CA" dirty="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Simple JSON</a:t>
            </a:r>
          </a:p>
          <a:p>
            <a:pPr lvl="0" algn="ctr" rtl="0">
              <a:spcBef>
                <a:spcPts val="0"/>
              </a:spcBef>
            </a:pPr>
            <a:endParaRPr lang="en-CA" dirty="0">
              <a:solidFill>
                <a:srgbClr val="FFFFFF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marL="285750" lvl="0" indent="-285750" algn="ctr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CA" dirty="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Web Configuration</a:t>
            </a:r>
            <a:endParaRPr lang="en" dirty="0">
              <a:solidFill>
                <a:srgbClr val="FFFFFF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D333DD-071D-4D14-8E74-F00B31E38B53}"/>
              </a:ext>
            </a:extLst>
          </p:cNvPr>
          <p:cNvSpPr txBox="1"/>
          <p:nvPr/>
        </p:nvSpPr>
        <p:spPr>
          <a:xfrm>
            <a:off x="3193918" y="518616"/>
            <a:ext cx="2756165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CA" sz="3000" dirty="0">
                <a:solidFill>
                  <a:schemeClr val="bg1"/>
                </a:solidFill>
                <a:latin typeface="Nunito Sans" panose="020B0604020202020204" charset="0"/>
              </a:rPr>
              <a:t>3 Step Process</a:t>
            </a:r>
          </a:p>
        </p:txBody>
      </p:sp>
    </p:spTree>
    <p:extLst>
      <p:ext uri="{BB962C8B-B14F-4D97-AF65-F5344CB8AC3E}">
        <p14:creationId xmlns:p14="http://schemas.microsoft.com/office/powerpoint/2010/main" val="1979737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CB877D2-414C-4207-A206-A2AD44F3B7F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>
                <a:solidFill>
                  <a:srgbClr val="FFFFFF"/>
                </a:solidFill>
              </a:rPr>
              <a:t>9</a:t>
            </a:fld>
            <a:endParaRPr lang="en">
              <a:solidFill>
                <a:srgbClr val="FFFFFF"/>
              </a:solidFill>
            </a:endParaRPr>
          </a:p>
        </p:txBody>
      </p:sp>
      <p:pic>
        <p:nvPicPr>
          <p:cNvPr id="4" name="Picture 3" descr="A display in a store&#10;&#10;Description generated with high confidence">
            <a:extLst>
              <a:ext uri="{FF2B5EF4-FFF2-40B4-BE49-F238E27FC236}">
                <a16:creationId xmlns:a16="http://schemas.microsoft.com/office/drawing/2014/main" id="{729F8D28-AECF-417A-9EF5-F61DB0D956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004190"/>
      </p:ext>
    </p:extLst>
  </p:cSld>
  <p:clrMapOvr>
    <a:masterClrMapping/>
  </p:clrMapOvr>
</p:sld>
</file>

<file path=ppt/theme/theme1.xml><?xml version="1.0" encoding="utf-8"?>
<a:theme xmlns:a="http://schemas.openxmlformats.org/drawingml/2006/main" name="Ulysses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780</TotalTime>
  <Words>299</Words>
  <Application>Microsoft Office PowerPoint</Application>
  <PresentationFormat>On-screen Show (16:9)</PresentationFormat>
  <Paragraphs>109</Paragraphs>
  <Slides>18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Brandon Grotesque</vt:lpstr>
      <vt:lpstr>Georgia</vt:lpstr>
      <vt:lpstr>Arial</vt:lpstr>
      <vt:lpstr>Cooper Std Black</vt:lpstr>
      <vt:lpstr>Calibri</vt:lpstr>
      <vt:lpstr>Nunito Sans</vt:lpstr>
      <vt:lpstr>Ulysses template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Training Woes</vt:lpstr>
      <vt:lpstr>PowerPoint Presentation</vt:lpstr>
      <vt:lpstr>PowerPoint Presentation</vt:lpstr>
      <vt:lpstr>PowerPoint Presentation</vt:lpstr>
      <vt:lpstr>Training Hopes</vt:lpstr>
      <vt:lpstr>PowerPoint Presentation</vt:lpstr>
      <vt:lpstr>PowerPoint Presentation</vt:lpstr>
      <vt:lpstr>PowerPoint Presentation</vt:lpstr>
      <vt:lpstr>Go-to Market</vt:lpstr>
      <vt:lpstr>Future of </vt:lpstr>
      <vt:lpstr>Work From  Day One</vt:lpstr>
      <vt:lpstr>Thank you for your time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Andrew Xia</cp:lastModifiedBy>
  <cp:revision>38</cp:revision>
  <dcterms:modified xsi:type="dcterms:W3CDTF">2017-12-05T04:51:47Z</dcterms:modified>
</cp:coreProperties>
</file>